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20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95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73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99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09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653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89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760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0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95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15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205-0057-4DF6-8760-B1A8DD232B36}" type="datetimeFigureOut">
              <a:rPr lang="ko-KR" altLang="en-US" smtClean="0"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75A2-F1C2-4E31-AAC5-7A87316ED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933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512" y="1479267"/>
            <a:ext cx="4464496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stdio.h</a:t>
            </a:r>
            <a:r>
              <a:rPr lang="en-US" altLang="ko-KR" sz="1400" dirty="0" smtClean="0"/>
              <a:t>&gt;</a:t>
            </a:r>
          </a:p>
          <a:p>
            <a:endParaRPr lang="en-US" altLang="ko-KR" sz="1400" dirty="0" smtClean="0"/>
          </a:p>
          <a:p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main(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argc</a:t>
            </a:r>
            <a:r>
              <a:rPr lang="en-US" altLang="ko-KR" sz="1400" dirty="0" smtClean="0"/>
              <a:t>, char *</a:t>
            </a:r>
            <a:r>
              <a:rPr lang="en-US" altLang="ko-KR" sz="1400" dirty="0" err="1" smtClean="0"/>
              <a:t>argv</a:t>
            </a:r>
            <a:r>
              <a:rPr lang="en-US" altLang="ko-KR" sz="1400" dirty="0" smtClean="0"/>
              <a:t>[])</a:t>
            </a:r>
          </a:p>
          <a:p>
            <a:r>
              <a:rPr lang="en-US" altLang="ko-KR" sz="1400" dirty="0" smtClean="0"/>
              <a:t>{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x, y, sum;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if(</a:t>
            </a:r>
            <a:r>
              <a:rPr lang="en-US" altLang="ko-KR" sz="1400" dirty="0" err="1" smtClean="0"/>
              <a:t>argc</a:t>
            </a:r>
            <a:r>
              <a:rPr lang="en-US" altLang="ko-KR" sz="1400" dirty="0" smtClean="0"/>
              <a:t> != 3) {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err="1" smtClean="0"/>
              <a:t>fprintf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stderr</a:t>
            </a:r>
            <a:r>
              <a:rPr lang="en-US" altLang="ko-KR" sz="1400" dirty="0" smtClean="0"/>
              <a:t>,"Usage: %s no1  no2\n",</a:t>
            </a:r>
            <a:r>
              <a:rPr lang="en-US" altLang="ko-KR" sz="1400" dirty="0" err="1" smtClean="0"/>
              <a:t>argv</a:t>
            </a:r>
            <a:r>
              <a:rPr lang="en-US" altLang="ko-KR" sz="1400" dirty="0" smtClean="0"/>
              <a:t>[0]);</a:t>
            </a:r>
          </a:p>
          <a:p>
            <a:r>
              <a:rPr lang="en-US" altLang="ko-KR" sz="1400" dirty="0" smtClean="0"/>
              <a:t>        exit(1);</a:t>
            </a:r>
          </a:p>
          <a:p>
            <a:r>
              <a:rPr lang="en-US" altLang="ko-KR" sz="1400" dirty="0" smtClean="0"/>
              <a:t>    }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x = </a:t>
            </a:r>
            <a:r>
              <a:rPr lang="en-US" altLang="ko-KR" sz="1400" dirty="0" err="1" smtClean="0"/>
              <a:t>atoi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argv</a:t>
            </a:r>
            <a:r>
              <a:rPr lang="en-US" altLang="ko-KR" sz="1400" dirty="0" smtClean="0"/>
              <a:t>[1]);</a:t>
            </a:r>
          </a:p>
          <a:p>
            <a:r>
              <a:rPr lang="en-US" altLang="ko-KR" sz="1400" dirty="0" smtClean="0"/>
              <a:t>    y = </a:t>
            </a:r>
            <a:r>
              <a:rPr lang="en-US" altLang="ko-KR" sz="1400" dirty="0" err="1" smtClean="0"/>
              <a:t>atoi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argv</a:t>
            </a:r>
            <a:r>
              <a:rPr lang="en-US" altLang="ko-KR" sz="1400" dirty="0" smtClean="0"/>
              <a:t>[2]);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sum = </a:t>
            </a:r>
            <a:r>
              <a:rPr lang="en-US" altLang="ko-KR" sz="1400" dirty="0" err="1" smtClean="0"/>
              <a:t>x+y</a:t>
            </a:r>
            <a:r>
              <a:rPr lang="en-US" altLang="ko-KR" sz="1400" dirty="0" smtClean="0"/>
              <a:t>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printf</a:t>
            </a:r>
            <a:r>
              <a:rPr lang="en-US" altLang="ko-KR" sz="1400" dirty="0" smtClean="0"/>
              <a:t>("%d + %d = %d \n",</a:t>
            </a:r>
            <a:r>
              <a:rPr lang="en-US" altLang="ko-KR" sz="1400" dirty="0" err="1" smtClean="0"/>
              <a:t>x,y,sum</a:t>
            </a:r>
            <a:r>
              <a:rPr lang="en-US" altLang="ko-KR" sz="1400" dirty="0" smtClean="0"/>
              <a:t>);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return sum;</a:t>
            </a:r>
          </a:p>
          <a:p>
            <a:r>
              <a:rPr lang="en-US" altLang="ko-KR" sz="1400" dirty="0" smtClean="0"/>
              <a:t>}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764704"/>
            <a:ext cx="25329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/>
              <a:t>a</a:t>
            </a:r>
            <a:r>
              <a:rPr lang="en-US" altLang="ko-KR" dirty="0" err="1" smtClean="0"/>
              <a:t>rgc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argv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 사용방법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1537622"/>
            <a:ext cx="4195379" cy="43396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200" b="1" u="sng" dirty="0" smtClean="0"/>
              <a:t>명령 실행 시 프로그램으로 인수를 넘겨주는 방법</a:t>
            </a:r>
            <a:endParaRPr lang="en-US" altLang="ko-KR" sz="1200" b="1" u="sng" dirty="0" smtClean="0"/>
          </a:p>
          <a:p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add.exe </a:t>
            </a:r>
            <a:r>
              <a:rPr lang="ko-KR" altLang="en-US" sz="1200" dirty="0" smtClean="0"/>
              <a:t>프로그램을 작성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r>
              <a:rPr lang="en-US" altLang="ko-KR" sz="1200" dirty="0"/>
              <a:t>a</a:t>
            </a:r>
            <a:r>
              <a:rPr lang="en-US" altLang="ko-KR" sz="1200" dirty="0" smtClean="0"/>
              <a:t>dd 4 5 </a:t>
            </a:r>
            <a:r>
              <a:rPr lang="ko-KR" altLang="en-US" sz="1200" dirty="0" smtClean="0"/>
              <a:t>를 실행하면    </a:t>
            </a:r>
            <a:r>
              <a:rPr lang="en-US" altLang="ko-KR" sz="1200" dirty="0" smtClean="0"/>
              <a:t>4+5 = 9 </a:t>
            </a:r>
            <a:r>
              <a:rPr lang="ko-KR" altLang="en-US" sz="1200" dirty="0" smtClean="0"/>
              <a:t>를 출력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r>
              <a:rPr lang="ko-KR" altLang="en-US" sz="1200" dirty="0" smtClean="0"/>
              <a:t>즉 명령 실행하면서 더할 수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와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를 프로그램으로 넘김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endParaRPr lang="en-US" altLang="ko-KR" sz="1200" dirty="0"/>
          </a:p>
          <a:p>
            <a:pPr marL="171450" indent="-171450">
              <a:buFontTx/>
              <a:buChar char="-"/>
            </a:pPr>
            <a:endParaRPr lang="en-US" altLang="ko-KR" sz="1200" dirty="0" smtClean="0"/>
          </a:p>
          <a:p>
            <a:r>
              <a:rPr lang="ko-KR" altLang="en-US" sz="1200" dirty="0" smtClean="0"/>
              <a:t>위와 같이 하려면 옆에 있는 프로그램처럼</a:t>
            </a:r>
            <a:endParaRPr lang="en-US" altLang="ko-KR" sz="1200" dirty="0" smtClean="0"/>
          </a:p>
          <a:p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argc</a:t>
            </a:r>
            <a:r>
              <a:rPr lang="en-US" altLang="ko-KR" sz="1200" dirty="0" smtClean="0"/>
              <a:t>, char *</a:t>
            </a:r>
            <a:r>
              <a:rPr lang="en-US" altLang="ko-KR" sz="1200" dirty="0" err="1" smtClean="0"/>
              <a:t>argv</a:t>
            </a:r>
            <a:r>
              <a:rPr lang="en-US" altLang="ko-KR" sz="1200" dirty="0" smtClean="0"/>
              <a:t>[] </a:t>
            </a:r>
            <a:r>
              <a:rPr lang="ko-KR" altLang="en-US" sz="1200" dirty="0" smtClean="0"/>
              <a:t>를 </a:t>
            </a:r>
            <a:r>
              <a:rPr lang="ko-KR" altLang="en-US" sz="1200" dirty="0" err="1" smtClean="0"/>
              <a:t>사용해야함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r>
              <a:rPr lang="en-US" altLang="ko-KR" sz="1200" dirty="0" err="1"/>
              <a:t>a</a:t>
            </a:r>
            <a:r>
              <a:rPr lang="en-US" altLang="ko-KR" sz="1200" dirty="0" err="1" smtClean="0"/>
              <a:t>rgc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는 </a:t>
            </a:r>
            <a:r>
              <a:rPr lang="en-US" altLang="ko-KR" sz="1200" dirty="0" smtClean="0"/>
              <a:t>argument count (</a:t>
            </a:r>
            <a:r>
              <a:rPr lang="ko-KR" altLang="en-US" sz="1200" dirty="0" smtClean="0"/>
              <a:t>인수 개수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를 의미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r>
              <a:rPr lang="en-US" altLang="ko-KR" sz="1200" dirty="0" err="1"/>
              <a:t>a</a:t>
            </a:r>
            <a:r>
              <a:rPr lang="en-US" altLang="ko-KR" sz="1200" dirty="0" err="1" smtClean="0"/>
              <a:t>rgv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는 </a:t>
            </a:r>
            <a:r>
              <a:rPr lang="en-US" altLang="ko-KR" sz="1200" dirty="0" smtClean="0"/>
              <a:t>argument value(</a:t>
            </a:r>
            <a:r>
              <a:rPr lang="ko-KR" altLang="en-US" sz="1200" dirty="0" smtClean="0"/>
              <a:t>인수 값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을 의미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err="1" smtClean="0"/>
              <a:t>argc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에는 명령어 총 인수개수가 들어감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r>
              <a:rPr lang="en-US" altLang="ko-KR" sz="1200" dirty="0" err="1"/>
              <a:t>a</a:t>
            </a:r>
            <a:r>
              <a:rPr lang="en-US" altLang="ko-KR" sz="1200" dirty="0" err="1" smtClean="0"/>
              <a:t>rgv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에는 각 인수가 문자열로 들어감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/>
              <a:t>a</a:t>
            </a:r>
            <a:r>
              <a:rPr lang="en-US" altLang="ko-KR" sz="1200" dirty="0" smtClean="0"/>
              <a:t>dd 4 5  (enter) </a:t>
            </a:r>
            <a:r>
              <a:rPr lang="ko-KR" altLang="en-US" sz="1200" dirty="0" smtClean="0"/>
              <a:t>하면 </a:t>
            </a:r>
            <a:r>
              <a:rPr lang="en-US" altLang="ko-KR" sz="1200" dirty="0" err="1" smtClean="0"/>
              <a:t>argc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는 </a:t>
            </a:r>
            <a:r>
              <a:rPr lang="en-US" altLang="ko-KR" sz="1200" dirty="0" smtClean="0"/>
              <a:t>3 </a:t>
            </a:r>
            <a:r>
              <a:rPr lang="ko-KR" altLang="en-US" sz="1200" dirty="0" smtClean="0"/>
              <a:t>이 들어감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</a:t>
            </a:r>
            <a:r>
              <a:rPr lang="en-US" altLang="ko-KR" sz="1200" dirty="0" err="1" smtClean="0"/>
              <a:t>argv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는 아래처럼 됨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   </a:t>
            </a:r>
            <a:r>
              <a:rPr lang="en-US" altLang="ko-KR" sz="1200" dirty="0" err="1" smtClean="0"/>
              <a:t>argv</a:t>
            </a:r>
            <a:r>
              <a:rPr lang="en-US" altLang="ko-KR" sz="1200" dirty="0" smtClean="0"/>
              <a:t>[0] = “add”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</a:t>
            </a:r>
            <a:r>
              <a:rPr lang="en-US" altLang="ko-KR" sz="1200" dirty="0" err="1" smtClean="0"/>
              <a:t>argv</a:t>
            </a:r>
            <a:r>
              <a:rPr lang="en-US" altLang="ko-KR" sz="1200" dirty="0" smtClean="0"/>
              <a:t>[1] = “4”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</a:t>
            </a:r>
            <a:r>
              <a:rPr lang="en-US" altLang="ko-KR" sz="1200" dirty="0" err="1" smtClean="0"/>
              <a:t>argv</a:t>
            </a:r>
            <a:r>
              <a:rPr lang="en-US" altLang="ko-KR" sz="1200" dirty="0" smtClean="0"/>
              <a:t>[2] = “5”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그러므로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옆에 처럼 프로그램 하면 잘 동작함</a:t>
            </a:r>
            <a:endParaRPr lang="ko-KR" alt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039703" y="594928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/>
              <a:t>a</a:t>
            </a:r>
            <a:r>
              <a:rPr lang="en-US" altLang="ko-KR" sz="1400" dirty="0" err="1" smtClean="0"/>
              <a:t>dd.c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334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7856510" cy="512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13809" y="395372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실행결과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379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212</Words>
  <Application>Microsoft Office PowerPoint</Application>
  <PresentationFormat>화면 슬라이드 쇼(4:3)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8</cp:revision>
  <dcterms:created xsi:type="dcterms:W3CDTF">2013-09-24T10:45:50Z</dcterms:created>
  <dcterms:modified xsi:type="dcterms:W3CDTF">2013-09-24T11:15:39Z</dcterms:modified>
</cp:coreProperties>
</file>