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8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2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8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99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6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1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5CC-B169-4844-8B13-3503E07843F1}" type="datetimeFigureOut">
              <a:rPr lang="ko-KR" altLang="en-US" smtClean="0"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09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2" y="1196752"/>
            <a:ext cx="3914085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#include &lt;</a:t>
            </a:r>
            <a:r>
              <a:rPr lang="en-US" altLang="ko-KR" sz="1600" dirty="0" err="1" smtClean="0"/>
              <a:t>stdio.h</a:t>
            </a:r>
            <a:r>
              <a:rPr lang="en-US" altLang="ko-KR" sz="1600" dirty="0" smtClean="0"/>
              <a:t>&gt;</a:t>
            </a:r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main(void)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    FILE *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x,y</a:t>
            </a:r>
            <a:r>
              <a:rPr lang="en-US" altLang="ko-KR" sz="1600" dirty="0" smtClean="0"/>
              <a:t>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fopen</a:t>
            </a:r>
            <a:r>
              <a:rPr lang="en-US" altLang="ko-KR" sz="1600" dirty="0" smtClean="0"/>
              <a:t>("</a:t>
            </a:r>
            <a:r>
              <a:rPr lang="en-US" altLang="ko-KR" sz="1600" dirty="0" err="1" smtClean="0"/>
              <a:t>test.txt","r</a:t>
            </a:r>
            <a:r>
              <a:rPr lang="en-US" altLang="ko-KR" sz="1600" dirty="0" smtClean="0"/>
              <a:t>");</a:t>
            </a:r>
          </a:p>
          <a:p>
            <a:r>
              <a:rPr lang="en-US" altLang="ko-KR" sz="1600" dirty="0" smtClean="0"/>
              <a:t>    if(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 == (FILE *)NULL) {</a:t>
            </a:r>
          </a:p>
          <a:p>
            <a:r>
              <a:rPr lang="en-US" altLang="ko-KR" sz="1600" dirty="0" smtClean="0"/>
              <a:t>        </a:t>
            </a:r>
            <a:r>
              <a:rPr lang="en-US" altLang="ko-KR" sz="1600" dirty="0" err="1" smtClean="0"/>
              <a:t>fprintf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stderr</a:t>
            </a:r>
            <a:r>
              <a:rPr lang="en-US" altLang="ko-KR" sz="1600" dirty="0" smtClean="0"/>
              <a:t>,"file open fail !!!\n");</a:t>
            </a:r>
          </a:p>
          <a:p>
            <a:r>
              <a:rPr lang="en-US" altLang="ko-KR" sz="1600" dirty="0" smtClean="0"/>
              <a:t>        exit(1);</a:t>
            </a:r>
          </a:p>
          <a:p>
            <a:r>
              <a:rPr lang="en-US" altLang="ko-KR" sz="1600" dirty="0" smtClean="0"/>
              <a:t>    }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fscanf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,"%d  %</a:t>
            </a:r>
            <a:r>
              <a:rPr lang="en-US" altLang="ko-KR" sz="1600" dirty="0" err="1" smtClean="0"/>
              <a:t>d",&amp;x,&amp;y</a:t>
            </a:r>
            <a:r>
              <a:rPr lang="en-US" altLang="ko-KR" sz="1600" dirty="0" smtClean="0"/>
              <a:t>);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("x = %d y = %d \n",</a:t>
            </a:r>
            <a:r>
              <a:rPr lang="en-US" altLang="ko-KR" sz="1600" dirty="0" err="1" smtClean="0"/>
              <a:t>x,y</a:t>
            </a:r>
            <a:r>
              <a:rPr lang="en-US" altLang="ko-KR" sz="1600" dirty="0" smtClean="0"/>
              <a:t>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fclose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);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3914085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#include &lt;</a:t>
            </a:r>
            <a:r>
              <a:rPr lang="en-US" altLang="ko-KR" sz="1600" dirty="0" err="1" smtClean="0"/>
              <a:t>stdio.h</a:t>
            </a:r>
            <a:r>
              <a:rPr lang="en-US" altLang="ko-KR" sz="1600" dirty="0" smtClean="0"/>
              <a:t>&gt;</a:t>
            </a:r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main(void)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    FILE *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x=44,y=55;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fopen</a:t>
            </a:r>
            <a:r>
              <a:rPr lang="en-US" altLang="ko-KR" sz="1600" dirty="0" smtClean="0"/>
              <a:t>("</a:t>
            </a:r>
            <a:r>
              <a:rPr lang="en-US" altLang="ko-KR" sz="1600" dirty="0" err="1" smtClean="0"/>
              <a:t>test.txt","w</a:t>
            </a:r>
            <a:r>
              <a:rPr lang="en-US" altLang="ko-KR" sz="1600" dirty="0" smtClean="0"/>
              <a:t>");</a:t>
            </a:r>
          </a:p>
          <a:p>
            <a:r>
              <a:rPr lang="en-US" altLang="ko-KR" sz="1600" dirty="0" smtClean="0"/>
              <a:t>    if(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 == (FILE *)NULL) {</a:t>
            </a:r>
          </a:p>
          <a:p>
            <a:r>
              <a:rPr lang="en-US" altLang="ko-KR" sz="1600" dirty="0" smtClean="0"/>
              <a:t>        </a:t>
            </a:r>
            <a:r>
              <a:rPr lang="en-US" altLang="ko-KR" sz="1600" dirty="0" err="1" smtClean="0"/>
              <a:t>fprintf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stderr</a:t>
            </a:r>
            <a:r>
              <a:rPr lang="en-US" altLang="ko-KR" sz="1600" dirty="0" smtClean="0"/>
              <a:t>,"file open fail !!!\n");</a:t>
            </a:r>
          </a:p>
          <a:p>
            <a:r>
              <a:rPr lang="en-US" altLang="ko-KR" sz="1600" dirty="0" smtClean="0"/>
              <a:t>        exit(1);</a:t>
            </a:r>
          </a:p>
          <a:p>
            <a:r>
              <a:rPr lang="en-US" altLang="ko-KR" sz="1600" dirty="0" smtClean="0"/>
              <a:t>    }</a:t>
            </a:r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fprintf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,"%d  %d",</a:t>
            </a:r>
            <a:r>
              <a:rPr lang="en-US" altLang="ko-KR" sz="1600" dirty="0" err="1" smtClean="0"/>
              <a:t>x,y</a:t>
            </a:r>
            <a:r>
              <a:rPr lang="en-US" altLang="ko-KR" sz="1600" dirty="0" smtClean="0"/>
              <a:t>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</a:t>
            </a:r>
            <a:r>
              <a:rPr lang="en-US" altLang="ko-KR" sz="1600" dirty="0" err="1" smtClean="0"/>
              <a:t>fclose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fp</a:t>
            </a:r>
            <a:r>
              <a:rPr lang="en-US" altLang="ko-KR" sz="1600" dirty="0" smtClean="0"/>
              <a:t>);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616639" y="692696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파일에 쓰기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91367" y="692696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파일에</a:t>
            </a:r>
            <a:r>
              <a:rPr lang="ko-KR" altLang="en-US"/>
              <a:t>서</a:t>
            </a:r>
            <a:r>
              <a:rPr lang="ko-KR" altLang="en-US" smtClean="0"/>
              <a:t> </a:t>
            </a:r>
            <a:r>
              <a:rPr lang="ko-KR" altLang="en-US" dirty="0"/>
              <a:t>읽</a:t>
            </a:r>
            <a:r>
              <a:rPr lang="ko-KR" altLang="en-US" smtClean="0"/>
              <a:t>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440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148</Words>
  <Application>Microsoft Office PowerPoint</Application>
  <PresentationFormat>화면 슬라이드 쇼(4:3)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1</cp:revision>
  <dcterms:created xsi:type="dcterms:W3CDTF">2013-04-01T07:31:37Z</dcterms:created>
  <dcterms:modified xsi:type="dcterms:W3CDTF">2013-04-01T07:41:28Z</dcterms:modified>
</cp:coreProperties>
</file>