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33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690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67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994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305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108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644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937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712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311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379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852D4-5DCD-4200-B6E3-946089F01F13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F8909-D103-473D-9F66-D4A7AB1A85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10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1892" y="199788"/>
            <a:ext cx="5008872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#include &lt;</a:t>
            </a:r>
            <a:r>
              <a:rPr lang="en-US" altLang="ko-KR" sz="1600" dirty="0" err="1" smtClean="0"/>
              <a:t>stdio.h</a:t>
            </a:r>
            <a:r>
              <a:rPr lang="en-US" altLang="ko-KR" sz="1600" dirty="0" smtClean="0"/>
              <a:t>&gt;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#define	N_DATA	8</a:t>
            </a:r>
          </a:p>
          <a:p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data[N_DATA] = { 12, 23, 98, 45, 11, 92, 56, 79 };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void </a:t>
            </a:r>
            <a:r>
              <a:rPr lang="en-US" altLang="ko-KR" sz="1600" dirty="0" err="1" smtClean="0"/>
              <a:t>print_data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list[], 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n)</a:t>
            </a:r>
          </a:p>
          <a:p>
            <a:r>
              <a:rPr lang="en-US" altLang="ko-KR" sz="1600" dirty="0" smtClean="0"/>
              <a:t>{</a:t>
            </a:r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;</a:t>
            </a:r>
          </a:p>
          <a:p>
            <a:r>
              <a:rPr lang="en-US" altLang="ko-KR" sz="1600" dirty="0" smtClean="0"/>
              <a:t>	for (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= 0;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&lt; n;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++) {</a:t>
            </a:r>
          </a:p>
          <a:p>
            <a:r>
              <a:rPr lang="en-US" altLang="ko-KR" sz="1600" dirty="0" smtClean="0"/>
              <a:t>		</a:t>
            </a:r>
            <a:r>
              <a:rPr lang="en-US" altLang="ko-KR" sz="1600" dirty="0" err="1" smtClean="0"/>
              <a:t>printf</a:t>
            </a:r>
            <a:r>
              <a:rPr lang="en-US" altLang="ko-KR" sz="1600" dirty="0" smtClean="0"/>
              <a:t>("%d ", list[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]);</a:t>
            </a:r>
          </a:p>
          <a:p>
            <a:r>
              <a:rPr lang="en-US" altLang="ko-KR" sz="1600" dirty="0" smtClean="0"/>
              <a:t>	}</a:t>
            </a:r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printf</a:t>
            </a:r>
            <a:r>
              <a:rPr lang="en-US" altLang="ko-KR" sz="1600" dirty="0" smtClean="0"/>
              <a:t>("\n");</a:t>
            </a:r>
          </a:p>
          <a:p>
            <a:r>
              <a:rPr lang="en-US" altLang="ko-KR" sz="1600" dirty="0" smtClean="0"/>
              <a:t>}</a:t>
            </a:r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find_min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data[], 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start, 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n)</a:t>
            </a:r>
          </a:p>
          <a:p>
            <a:r>
              <a:rPr lang="en-US" altLang="ko-KR" sz="1600" dirty="0" smtClean="0"/>
              <a:t>{</a:t>
            </a:r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, least;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	least = start;</a:t>
            </a:r>
          </a:p>
          <a:p>
            <a:r>
              <a:rPr lang="en-US" altLang="ko-KR" sz="1600" dirty="0" smtClean="0"/>
              <a:t>	for (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= start + 1;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&lt; n;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++) {</a:t>
            </a:r>
          </a:p>
          <a:p>
            <a:r>
              <a:rPr lang="en-US" altLang="ko-KR" sz="1600" dirty="0" smtClean="0"/>
              <a:t>		if (data[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] &lt; data[least])</a:t>
            </a:r>
          </a:p>
          <a:p>
            <a:r>
              <a:rPr lang="en-US" altLang="ko-KR" sz="1600" dirty="0" smtClean="0"/>
              <a:t>			least =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;</a:t>
            </a:r>
          </a:p>
          <a:p>
            <a:r>
              <a:rPr lang="en-US" altLang="ko-KR" sz="1600" dirty="0" smtClean="0"/>
              <a:t>	}</a:t>
            </a:r>
          </a:p>
          <a:p>
            <a:r>
              <a:rPr lang="en-US" altLang="ko-KR" sz="1600" dirty="0" smtClean="0"/>
              <a:t>	return least;</a:t>
            </a:r>
          </a:p>
          <a:p>
            <a:r>
              <a:rPr lang="en-US" altLang="ko-KR" sz="1600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8742" y="1022466"/>
            <a:ext cx="4835747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err="1"/>
              <a:t>int</a:t>
            </a:r>
            <a:r>
              <a:rPr lang="en-US" altLang="ko-KR" sz="1600" dirty="0"/>
              <a:t> main(void)</a:t>
            </a:r>
          </a:p>
          <a:p>
            <a:r>
              <a:rPr lang="en-US" altLang="ko-KR" sz="1600" dirty="0"/>
              <a:t>{</a:t>
            </a:r>
          </a:p>
          <a:p>
            <a:r>
              <a:rPr lang="en-US" altLang="ko-KR" sz="1600" dirty="0"/>
              <a:t>	</a:t>
            </a:r>
            <a:r>
              <a:rPr lang="en-US" altLang="ko-KR" sz="1600" dirty="0" err="1"/>
              <a:t>int</a:t>
            </a:r>
            <a:r>
              <a:rPr lang="en-US" altLang="ko-KR" sz="1600" dirty="0"/>
              <a:t> </a:t>
            </a:r>
            <a:r>
              <a:rPr lang="en-US" altLang="ko-KR" sz="1600" dirty="0" err="1"/>
              <a:t>i</a:t>
            </a:r>
            <a:r>
              <a:rPr lang="en-US" altLang="ko-KR" sz="1600" dirty="0"/>
              <a:t>, n, </a:t>
            </a:r>
            <a:r>
              <a:rPr lang="en-US" altLang="ko-KR" sz="1600" dirty="0" err="1"/>
              <a:t>tmp</a:t>
            </a:r>
            <a:r>
              <a:rPr lang="en-US" altLang="ko-KR" sz="1600" dirty="0"/>
              <a:t>;</a:t>
            </a:r>
          </a:p>
          <a:p>
            <a:endParaRPr lang="en-US" altLang="ko-KR" sz="1600" dirty="0"/>
          </a:p>
          <a:p>
            <a:r>
              <a:rPr lang="en-US" altLang="ko-KR" sz="1600" dirty="0"/>
              <a:t>	</a:t>
            </a:r>
            <a:r>
              <a:rPr lang="en-US" altLang="ko-KR" sz="1600" dirty="0" err="1"/>
              <a:t>printf</a:t>
            </a:r>
            <a:r>
              <a:rPr lang="en-US" altLang="ko-KR" sz="1600" dirty="0"/>
              <a:t>("</a:t>
            </a:r>
            <a:r>
              <a:rPr lang="ko-KR" altLang="en-US" sz="1600" dirty="0"/>
              <a:t>정렬 전</a:t>
            </a:r>
            <a:r>
              <a:rPr lang="en-US" altLang="ko-KR" sz="1600" dirty="0"/>
              <a:t>:");</a:t>
            </a:r>
          </a:p>
          <a:p>
            <a:r>
              <a:rPr lang="en-US" altLang="ko-KR" sz="1600" dirty="0"/>
              <a:t>	</a:t>
            </a:r>
            <a:r>
              <a:rPr lang="en-US" altLang="ko-KR" sz="1600" dirty="0" err="1"/>
              <a:t>print_data</a:t>
            </a:r>
            <a:r>
              <a:rPr lang="en-US" altLang="ko-KR" sz="1600" dirty="0"/>
              <a:t>(data, N_DATA);</a:t>
            </a:r>
          </a:p>
          <a:p>
            <a:endParaRPr lang="en-US" altLang="ko-KR" sz="1600" dirty="0"/>
          </a:p>
          <a:p>
            <a:r>
              <a:rPr lang="en-US" altLang="ko-KR" sz="1600" dirty="0"/>
              <a:t>	for (</a:t>
            </a:r>
            <a:r>
              <a:rPr lang="en-US" altLang="ko-KR" sz="1600" dirty="0" err="1"/>
              <a:t>i</a:t>
            </a:r>
            <a:r>
              <a:rPr lang="en-US" altLang="ko-KR" sz="1600" dirty="0"/>
              <a:t> = 0; </a:t>
            </a:r>
            <a:r>
              <a:rPr lang="en-US" altLang="ko-KR" sz="1600" dirty="0" err="1"/>
              <a:t>i</a:t>
            </a:r>
            <a:r>
              <a:rPr lang="en-US" altLang="ko-KR" sz="1600" dirty="0"/>
              <a:t> &lt; N_DATA; </a:t>
            </a:r>
            <a:r>
              <a:rPr lang="en-US" altLang="ko-KR" sz="1600" dirty="0" err="1"/>
              <a:t>i</a:t>
            </a:r>
            <a:r>
              <a:rPr lang="en-US" altLang="ko-KR" sz="1600" dirty="0"/>
              <a:t>++) {</a:t>
            </a:r>
          </a:p>
          <a:p>
            <a:r>
              <a:rPr lang="en-US" altLang="ko-KR" sz="1600" dirty="0"/>
              <a:t>		n = </a:t>
            </a:r>
            <a:r>
              <a:rPr lang="en-US" altLang="ko-KR" sz="1600" dirty="0" err="1"/>
              <a:t>find_min</a:t>
            </a:r>
            <a:r>
              <a:rPr lang="en-US" altLang="ko-KR" sz="1600" dirty="0"/>
              <a:t>(data, </a:t>
            </a:r>
            <a:r>
              <a:rPr lang="en-US" altLang="ko-KR" sz="1600" dirty="0" err="1"/>
              <a:t>i</a:t>
            </a:r>
            <a:r>
              <a:rPr lang="en-US" altLang="ko-KR" sz="1600" dirty="0"/>
              <a:t>, N_DATA);</a:t>
            </a:r>
          </a:p>
          <a:p>
            <a:endParaRPr lang="en-US" altLang="ko-KR" sz="1600" dirty="0"/>
          </a:p>
          <a:p>
            <a:r>
              <a:rPr lang="en-US" altLang="ko-KR" sz="1600" dirty="0"/>
              <a:t>		</a:t>
            </a:r>
            <a:r>
              <a:rPr lang="en-US" altLang="ko-KR" sz="1600" dirty="0" err="1"/>
              <a:t>tmp</a:t>
            </a:r>
            <a:r>
              <a:rPr lang="en-US" altLang="ko-KR" sz="1600" dirty="0"/>
              <a:t> = data[</a:t>
            </a:r>
            <a:r>
              <a:rPr lang="en-US" altLang="ko-KR" sz="1600" dirty="0" err="1"/>
              <a:t>i</a:t>
            </a:r>
            <a:r>
              <a:rPr lang="en-US" altLang="ko-KR" sz="1600" dirty="0"/>
              <a:t>];</a:t>
            </a:r>
          </a:p>
          <a:p>
            <a:r>
              <a:rPr lang="en-US" altLang="ko-KR" sz="1600" dirty="0"/>
              <a:t>		data[</a:t>
            </a:r>
            <a:r>
              <a:rPr lang="en-US" altLang="ko-KR" sz="1600" dirty="0" err="1"/>
              <a:t>i</a:t>
            </a:r>
            <a:r>
              <a:rPr lang="en-US" altLang="ko-KR" sz="1600" dirty="0"/>
              <a:t>] = data[n];</a:t>
            </a:r>
          </a:p>
          <a:p>
            <a:r>
              <a:rPr lang="en-US" altLang="ko-KR" sz="1600" dirty="0"/>
              <a:t>		data[n] = </a:t>
            </a:r>
            <a:r>
              <a:rPr lang="en-US" altLang="ko-KR" sz="1600" dirty="0" err="1"/>
              <a:t>tmp</a:t>
            </a:r>
            <a:r>
              <a:rPr lang="en-US" altLang="ko-KR" sz="1600" dirty="0"/>
              <a:t>;</a:t>
            </a:r>
          </a:p>
          <a:p>
            <a:r>
              <a:rPr lang="en-US" altLang="ko-KR" sz="1600" dirty="0"/>
              <a:t>	}</a:t>
            </a:r>
          </a:p>
          <a:p>
            <a:endParaRPr lang="en-US" altLang="ko-KR" sz="1600" dirty="0"/>
          </a:p>
          <a:p>
            <a:r>
              <a:rPr lang="en-US" altLang="ko-KR" sz="1600" dirty="0"/>
              <a:t>	</a:t>
            </a:r>
            <a:r>
              <a:rPr lang="en-US" altLang="ko-KR" sz="1600" dirty="0" err="1"/>
              <a:t>printf</a:t>
            </a:r>
            <a:r>
              <a:rPr lang="en-US" altLang="ko-KR" sz="1600" dirty="0"/>
              <a:t>("</a:t>
            </a:r>
            <a:r>
              <a:rPr lang="ko-KR" altLang="en-US" sz="1600" dirty="0"/>
              <a:t>정렬 후</a:t>
            </a:r>
            <a:r>
              <a:rPr lang="en-US" altLang="ko-KR" sz="1600" dirty="0"/>
              <a:t>:");</a:t>
            </a:r>
          </a:p>
          <a:p>
            <a:r>
              <a:rPr lang="en-US" altLang="ko-KR" sz="1600" dirty="0"/>
              <a:t>	</a:t>
            </a:r>
            <a:r>
              <a:rPr lang="en-US" altLang="ko-KR" sz="1600" dirty="0" err="1"/>
              <a:t>print_data</a:t>
            </a:r>
            <a:r>
              <a:rPr lang="en-US" altLang="ko-KR" sz="1600" dirty="0"/>
              <a:t>(data, N_DATA);</a:t>
            </a:r>
          </a:p>
          <a:p>
            <a:r>
              <a:rPr lang="en-US" altLang="ko-KR" sz="1600" dirty="0"/>
              <a:t>}</a:t>
            </a:r>
            <a:endParaRPr lang="ko-KR" altLang="en-US" sz="1600" dirty="0"/>
          </a:p>
          <a:p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20310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216</Words>
  <Application>Microsoft Office PowerPoint</Application>
  <PresentationFormat>와이드스크린</PresentationFormat>
  <Paragraphs>44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shjung</dc:creator>
  <cp:lastModifiedBy>shjung</cp:lastModifiedBy>
  <cp:revision>1</cp:revision>
  <dcterms:created xsi:type="dcterms:W3CDTF">2020-09-02T19:01:46Z</dcterms:created>
  <dcterms:modified xsi:type="dcterms:W3CDTF">2020-09-02T19:03:47Z</dcterms:modified>
</cp:coreProperties>
</file>