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33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90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7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99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305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08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44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37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12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1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79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52D4-5DCD-4200-B6E3-946089F01F13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8909-D103-473D-9F66-D4A7AB1A85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10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2" y="199788"/>
            <a:ext cx="500887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#include &lt;</a:t>
            </a:r>
            <a:r>
              <a:rPr lang="en-US" altLang="ko-KR" sz="1600" dirty="0" err="1" smtClean="0"/>
              <a:t>stdio.h</a:t>
            </a:r>
            <a:r>
              <a:rPr lang="en-US" altLang="ko-KR" sz="1600" dirty="0" smtClean="0"/>
              <a:t>&gt;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#define	N_DATA	8</a:t>
            </a:r>
          </a:p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data[N_DATA] = { 12, 23, 98, 45, 11, 92, 56, 79 };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void </a:t>
            </a:r>
            <a:r>
              <a:rPr lang="en-US" altLang="ko-KR" sz="1600" dirty="0" err="1" smtClean="0"/>
              <a:t>print_data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list[],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n)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;</a:t>
            </a:r>
          </a:p>
          <a:p>
            <a:r>
              <a:rPr lang="en-US" altLang="ko-KR" sz="1600" dirty="0" smtClean="0"/>
              <a:t>	for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0;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n;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("%d ", list[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]);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("\n");</a:t>
            </a:r>
          </a:p>
          <a:p>
            <a:r>
              <a:rPr lang="en-US" altLang="ko-KR" sz="1600" dirty="0" smtClean="0"/>
              <a:t>}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find_min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data[],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start,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n)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, least;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least = start;</a:t>
            </a:r>
          </a:p>
          <a:p>
            <a:r>
              <a:rPr lang="en-US" altLang="ko-KR" sz="1600" dirty="0" smtClean="0"/>
              <a:t>	for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start + 1;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n;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if (data[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&lt; data[least])</a:t>
            </a:r>
          </a:p>
          <a:p>
            <a:r>
              <a:rPr lang="en-US" altLang="ko-KR" sz="1600" dirty="0" smtClean="0"/>
              <a:t>			least =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;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	return least;</a:t>
            </a:r>
          </a:p>
          <a:p>
            <a:r>
              <a:rPr lang="en-US" altLang="ko-KR" sz="16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8742" y="1022466"/>
            <a:ext cx="4835747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int</a:t>
            </a:r>
            <a:r>
              <a:rPr lang="en-US" altLang="ko-KR" sz="1600" dirty="0"/>
              <a:t> main(void)</a:t>
            </a:r>
          </a:p>
          <a:p>
            <a:r>
              <a:rPr lang="en-US" altLang="ko-KR" sz="1600" dirty="0"/>
              <a:t>{</a:t>
            </a:r>
          </a:p>
          <a:p>
            <a:r>
              <a:rPr lang="en-US" altLang="ko-KR" sz="1600" dirty="0"/>
              <a:t>	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i</a:t>
            </a:r>
            <a:r>
              <a:rPr lang="en-US" altLang="ko-KR" sz="1600" dirty="0"/>
              <a:t>, n, </a:t>
            </a:r>
            <a:r>
              <a:rPr lang="en-US" altLang="ko-KR" sz="1600" dirty="0" err="1"/>
              <a:t>tmp</a:t>
            </a:r>
            <a:r>
              <a:rPr lang="en-US" altLang="ko-KR" sz="1600" dirty="0"/>
              <a:t>;</a:t>
            </a:r>
          </a:p>
          <a:p>
            <a:endParaRPr lang="en-US" altLang="ko-KR" sz="1600" dirty="0"/>
          </a:p>
          <a:p>
            <a:r>
              <a:rPr lang="en-US" altLang="ko-KR" sz="1600" dirty="0"/>
              <a:t>	</a:t>
            </a:r>
            <a:r>
              <a:rPr lang="en-US" altLang="ko-KR" sz="1600" dirty="0" err="1"/>
              <a:t>printf</a:t>
            </a:r>
            <a:r>
              <a:rPr lang="en-US" altLang="ko-KR" sz="1600" dirty="0"/>
              <a:t>("</a:t>
            </a:r>
            <a:r>
              <a:rPr lang="ko-KR" altLang="en-US" sz="1600" dirty="0"/>
              <a:t>정렬 전</a:t>
            </a:r>
            <a:r>
              <a:rPr lang="en-US" altLang="ko-KR" sz="1600" dirty="0"/>
              <a:t>:");</a:t>
            </a:r>
          </a:p>
          <a:p>
            <a:r>
              <a:rPr lang="en-US" altLang="ko-KR" sz="1600" dirty="0"/>
              <a:t>	</a:t>
            </a:r>
            <a:r>
              <a:rPr lang="en-US" altLang="ko-KR" sz="1600" dirty="0" err="1"/>
              <a:t>print_data</a:t>
            </a:r>
            <a:r>
              <a:rPr lang="en-US" altLang="ko-KR" sz="1600" dirty="0"/>
              <a:t>(data, N_DATA);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	for (</a:t>
            </a:r>
            <a:r>
              <a:rPr lang="en-US" altLang="ko-KR" sz="1600" dirty="0" err="1"/>
              <a:t>i</a:t>
            </a:r>
            <a:r>
              <a:rPr lang="en-US" altLang="ko-KR" sz="1600" dirty="0"/>
              <a:t> = 0; </a:t>
            </a:r>
            <a:r>
              <a:rPr lang="en-US" altLang="ko-KR" sz="1600" dirty="0" err="1"/>
              <a:t>i</a:t>
            </a:r>
            <a:r>
              <a:rPr lang="en-US" altLang="ko-KR" sz="1600" dirty="0"/>
              <a:t> &lt; N_DATA; </a:t>
            </a:r>
            <a:r>
              <a:rPr lang="en-US" altLang="ko-KR" sz="1600" dirty="0" err="1"/>
              <a:t>i</a:t>
            </a:r>
            <a:r>
              <a:rPr lang="en-US" altLang="ko-KR" sz="1600" dirty="0"/>
              <a:t>++) {</a:t>
            </a:r>
          </a:p>
          <a:p>
            <a:r>
              <a:rPr lang="en-US" altLang="ko-KR" sz="1600" dirty="0"/>
              <a:t>		n = </a:t>
            </a:r>
            <a:r>
              <a:rPr lang="en-US" altLang="ko-KR" sz="1600" dirty="0" err="1"/>
              <a:t>find_min</a:t>
            </a:r>
            <a:r>
              <a:rPr lang="en-US" altLang="ko-KR" sz="1600" dirty="0"/>
              <a:t>(data, </a:t>
            </a:r>
            <a:r>
              <a:rPr lang="en-US" altLang="ko-KR" sz="1600" dirty="0" err="1"/>
              <a:t>i</a:t>
            </a:r>
            <a:r>
              <a:rPr lang="en-US" altLang="ko-KR" sz="1600" dirty="0"/>
              <a:t>, N_DATA);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		</a:t>
            </a:r>
            <a:r>
              <a:rPr lang="en-US" altLang="ko-KR" sz="1600" dirty="0" err="1"/>
              <a:t>tmp</a:t>
            </a:r>
            <a:r>
              <a:rPr lang="en-US" altLang="ko-KR" sz="1600" dirty="0"/>
              <a:t> = data[</a:t>
            </a:r>
            <a:r>
              <a:rPr lang="en-US" altLang="ko-KR" sz="1600" dirty="0" err="1"/>
              <a:t>i</a:t>
            </a:r>
            <a:r>
              <a:rPr lang="en-US" altLang="ko-KR" sz="1600" dirty="0"/>
              <a:t>];</a:t>
            </a:r>
          </a:p>
          <a:p>
            <a:r>
              <a:rPr lang="en-US" altLang="ko-KR" sz="1600" dirty="0"/>
              <a:t>		data[</a:t>
            </a:r>
            <a:r>
              <a:rPr lang="en-US" altLang="ko-KR" sz="1600" dirty="0" err="1"/>
              <a:t>i</a:t>
            </a:r>
            <a:r>
              <a:rPr lang="en-US" altLang="ko-KR" sz="1600" dirty="0"/>
              <a:t>] = data[n];</a:t>
            </a:r>
          </a:p>
          <a:p>
            <a:r>
              <a:rPr lang="en-US" altLang="ko-KR" sz="1600" dirty="0"/>
              <a:t>		data[n] = </a:t>
            </a:r>
            <a:r>
              <a:rPr lang="en-US" altLang="ko-KR" sz="1600" dirty="0" err="1"/>
              <a:t>tmp</a:t>
            </a:r>
            <a:r>
              <a:rPr lang="en-US" altLang="ko-KR" sz="1600" dirty="0"/>
              <a:t>;</a:t>
            </a:r>
          </a:p>
          <a:p>
            <a:r>
              <a:rPr lang="en-US" altLang="ko-KR" sz="1600" dirty="0"/>
              <a:t>	}</a:t>
            </a:r>
          </a:p>
          <a:p>
            <a:endParaRPr lang="en-US" altLang="ko-KR" sz="1600" dirty="0"/>
          </a:p>
          <a:p>
            <a:r>
              <a:rPr lang="en-US" altLang="ko-KR" sz="1600" dirty="0"/>
              <a:t>	</a:t>
            </a:r>
            <a:r>
              <a:rPr lang="en-US" altLang="ko-KR" sz="1600" dirty="0" err="1"/>
              <a:t>printf</a:t>
            </a:r>
            <a:r>
              <a:rPr lang="en-US" altLang="ko-KR" sz="1600" dirty="0"/>
              <a:t>("</a:t>
            </a:r>
            <a:r>
              <a:rPr lang="ko-KR" altLang="en-US" sz="1600" dirty="0"/>
              <a:t>정렬 후</a:t>
            </a:r>
            <a:r>
              <a:rPr lang="en-US" altLang="ko-KR" sz="1600" dirty="0"/>
              <a:t>:");</a:t>
            </a:r>
          </a:p>
          <a:p>
            <a:r>
              <a:rPr lang="en-US" altLang="ko-KR" sz="1600" dirty="0"/>
              <a:t>	</a:t>
            </a:r>
            <a:r>
              <a:rPr lang="en-US" altLang="ko-KR" sz="1600" dirty="0" err="1"/>
              <a:t>print_data</a:t>
            </a:r>
            <a:r>
              <a:rPr lang="en-US" altLang="ko-KR" sz="1600" dirty="0"/>
              <a:t>(data, N_DATA);</a:t>
            </a:r>
          </a:p>
          <a:p>
            <a:r>
              <a:rPr lang="en-US" altLang="ko-KR" sz="1600" dirty="0"/>
              <a:t>}</a:t>
            </a:r>
            <a:endParaRPr lang="ko-KR" altLang="en-US" sz="1600" dirty="0"/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2031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216</Words>
  <Application>Microsoft Office PowerPoint</Application>
  <PresentationFormat>와이드스크린</PresentationFormat>
  <Paragraphs>44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1</cp:revision>
  <dcterms:created xsi:type="dcterms:W3CDTF">2020-09-02T19:01:46Z</dcterms:created>
  <dcterms:modified xsi:type="dcterms:W3CDTF">2020-09-02T19:03:47Z</dcterms:modified>
</cp:coreProperties>
</file>