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5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67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23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67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79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41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38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26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50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20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CCA9-E329-46D0-8C23-4BCB8E485BDC}" type="datetimeFigureOut">
              <a:rPr lang="ko-KR" altLang="en-US" smtClean="0"/>
              <a:t>2020-09-20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EC94-712D-4C28-9E54-C7967EF2D7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51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70" y="1897380"/>
            <a:ext cx="40688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#define	 N_STUDENTS	4</a:t>
            </a:r>
          </a:p>
          <a:p>
            <a:r>
              <a:rPr lang="en-US" altLang="ko-KR" dirty="0" err="1" smtClean="0"/>
              <a:t>typedef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student_info</a:t>
            </a:r>
            <a:r>
              <a:rPr lang="en-US" altLang="ko-KR" dirty="0" smtClean="0"/>
              <a:t> {</a:t>
            </a:r>
          </a:p>
          <a:p>
            <a:r>
              <a:rPr lang="en-US" altLang="ko-KR" dirty="0" smtClean="0"/>
              <a:t>	char name[10];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height;</a:t>
            </a:r>
          </a:p>
          <a:p>
            <a:r>
              <a:rPr lang="en-US" altLang="ko-KR" dirty="0" smtClean="0"/>
              <a:t>	float weight;</a:t>
            </a:r>
          </a:p>
          <a:p>
            <a:r>
              <a:rPr lang="en-US" altLang="ko-KR" dirty="0" smtClean="0"/>
              <a:t>} </a:t>
            </a:r>
            <a:r>
              <a:rPr lang="en-US" altLang="ko-KR" dirty="0" err="1" smtClean="0"/>
              <a:t>student_info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swap(</a:t>
            </a:r>
            <a:r>
              <a:rPr lang="en-US" altLang="ko-KR" dirty="0" err="1" smtClean="0"/>
              <a:t>student_info</a:t>
            </a:r>
            <a:r>
              <a:rPr lang="en-US" altLang="ko-KR" dirty="0" smtClean="0"/>
              <a:t> s[],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j)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student_info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= s[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];</a:t>
            </a:r>
          </a:p>
          <a:p>
            <a:r>
              <a:rPr lang="en-US" altLang="ko-KR" dirty="0" smtClean="0"/>
              <a:t>	s[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= s[j];</a:t>
            </a:r>
          </a:p>
          <a:p>
            <a:r>
              <a:rPr lang="en-US" altLang="ko-KR" dirty="0" smtClean="0"/>
              <a:t>	s[j] =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7740" y="1897380"/>
            <a:ext cx="70498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selection_sort_byname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student_info</a:t>
            </a:r>
            <a:r>
              <a:rPr lang="en-US" altLang="ko-KR" dirty="0" smtClean="0"/>
              <a:t> s[],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n) 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j, least;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n - 1;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least 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	for (j 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+ 1; j &lt; n; </a:t>
            </a:r>
            <a:r>
              <a:rPr lang="en-US" altLang="ko-KR" dirty="0" err="1" smtClean="0"/>
              <a:t>j++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			if (</a:t>
            </a:r>
            <a:r>
              <a:rPr lang="en-US" altLang="ko-KR" dirty="0" err="1" smtClean="0"/>
              <a:t>strcmp</a:t>
            </a:r>
            <a:r>
              <a:rPr lang="en-US" altLang="ko-KR" dirty="0" smtClean="0"/>
              <a:t>(s[j].name, s[least].name) &lt; 0)</a:t>
            </a:r>
          </a:p>
          <a:p>
            <a:r>
              <a:rPr lang="en-US" altLang="ko-KR" dirty="0" smtClean="0"/>
              <a:t>				least = j;</a:t>
            </a:r>
          </a:p>
          <a:p>
            <a:r>
              <a:rPr lang="en-US" altLang="ko-KR" dirty="0" smtClean="0"/>
              <a:t>		}</a:t>
            </a:r>
          </a:p>
          <a:p>
            <a:r>
              <a:rPr lang="en-US" altLang="ko-KR" dirty="0" smtClean="0"/>
              <a:t>		swap(s,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least);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}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3035" y="548640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Malloc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44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820" y="78867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4330" y="217170"/>
            <a:ext cx="7225568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main(void)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student_info</a:t>
            </a:r>
            <a:r>
              <a:rPr lang="en-US" altLang="ko-KR" sz="1600" dirty="0" smtClean="0"/>
              <a:t> *s;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s = (</a:t>
            </a:r>
            <a:r>
              <a:rPr lang="en-US" altLang="ko-KR" sz="1600" dirty="0" err="1" smtClean="0"/>
              <a:t>student_info</a:t>
            </a:r>
            <a:r>
              <a:rPr lang="en-US" altLang="ko-KR" sz="1600" dirty="0" smtClean="0"/>
              <a:t> *)</a:t>
            </a:r>
            <a:r>
              <a:rPr lang="en-US" altLang="ko-KR" sz="1600" dirty="0" err="1" smtClean="0"/>
              <a:t>malloc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sizeof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student_info</a:t>
            </a:r>
            <a:r>
              <a:rPr lang="en-US" altLang="ko-KR" sz="1600" dirty="0" smtClean="0"/>
              <a:t>)*N_STUDENTS);</a:t>
            </a:r>
          </a:p>
          <a:p>
            <a:r>
              <a:rPr lang="en-US" altLang="ko-KR" sz="1600" dirty="0" smtClean="0"/>
              <a:t>	if (s == (</a:t>
            </a:r>
            <a:r>
              <a:rPr lang="en-US" altLang="ko-KR" sz="1600" dirty="0" err="1" smtClean="0"/>
              <a:t>student_info</a:t>
            </a:r>
            <a:r>
              <a:rPr lang="en-US" altLang="ko-KR" sz="1600" dirty="0" smtClean="0"/>
              <a:t> *)NULL) {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fprintf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stderr</a:t>
            </a:r>
            <a:r>
              <a:rPr lang="en-US" altLang="ko-KR" sz="1600" dirty="0" smtClean="0"/>
              <a:t>, "</a:t>
            </a:r>
            <a:r>
              <a:rPr lang="en-US" altLang="ko-KR" sz="1600" dirty="0" err="1" smtClean="0"/>
              <a:t>malloc</a:t>
            </a:r>
            <a:r>
              <a:rPr lang="en-US" altLang="ko-KR" sz="1600" dirty="0" smtClean="0"/>
              <a:t> fail!!!\n");</a:t>
            </a:r>
          </a:p>
          <a:p>
            <a:r>
              <a:rPr lang="en-US" altLang="ko-KR" sz="1600" dirty="0" smtClean="0"/>
              <a:t>		exit(1);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	for(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N_STUDENTS;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</a:t>
            </a:r>
            <a:r>
              <a:rPr lang="ko-KR" altLang="en-US" sz="1600" dirty="0" smtClean="0"/>
              <a:t>이름</a:t>
            </a:r>
            <a:r>
              <a:rPr lang="en-US" altLang="ko-KR" sz="1600" dirty="0" smtClean="0"/>
              <a:t>: ");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scanf</a:t>
            </a:r>
            <a:r>
              <a:rPr lang="en-US" altLang="ko-KR" sz="1600" dirty="0" smtClean="0"/>
              <a:t>("%s", 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].name);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</a:t>
            </a:r>
            <a:r>
              <a:rPr lang="ko-KR" altLang="en-US" sz="1600" dirty="0" smtClean="0"/>
              <a:t>키</a:t>
            </a:r>
            <a:r>
              <a:rPr lang="en-US" altLang="ko-KR" sz="1600" dirty="0" smtClean="0"/>
              <a:t>: ");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scanf</a:t>
            </a:r>
            <a:r>
              <a:rPr lang="en-US" altLang="ko-KR" sz="1600" dirty="0" smtClean="0"/>
              <a:t>("%d", &amp;s[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].height);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</a:t>
            </a:r>
            <a:r>
              <a:rPr lang="ko-KR" altLang="en-US" sz="1600" dirty="0" smtClean="0"/>
              <a:t>몸무게</a:t>
            </a:r>
            <a:r>
              <a:rPr lang="en-US" altLang="ko-KR" sz="1600" dirty="0" smtClean="0"/>
              <a:t>: ");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scanf</a:t>
            </a:r>
            <a:r>
              <a:rPr lang="en-US" altLang="ko-KR" sz="1600" dirty="0" smtClean="0"/>
              <a:t>("%f", &amp;s[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].weight);</a:t>
            </a:r>
          </a:p>
          <a:p>
            <a:r>
              <a:rPr lang="en-US" altLang="ko-KR" sz="1600" dirty="0" smtClean="0"/>
              <a:t>	}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selection_sort_byname</a:t>
            </a:r>
            <a:r>
              <a:rPr lang="en-US" altLang="ko-KR" sz="1600" dirty="0" smtClean="0"/>
              <a:t>(s, N_STUDENTS);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N_STUDENTS;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("%s %d %f \n", 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].name, 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].height, s[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].weight); 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	return 0;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0704" y="491997"/>
            <a:ext cx="4020111" cy="59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2323" y="333702"/>
            <a:ext cx="231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Up/down </a:t>
            </a:r>
            <a:r>
              <a:rPr lang="ko-KR" altLang="en-US" sz="2400" dirty="0" smtClean="0"/>
              <a:t>게임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" y="333702"/>
            <a:ext cx="6733125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stdlib.h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time.h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main(void)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j, *user;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	</a:t>
            </a:r>
            <a:r>
              <a:rPr lang="en-US" altLang="ko-KR" dirty="0" err="1" smtClean="0"/>
              <a:t>num_computer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srand</a:t>
            </a:r>
            <a:r>
              <a:rPr lang="en-US" altLang="ko-KR" dirty="0" smtClean="0"/>
              <a:t>(time(NULL));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num_computer</a:t>
            </a:r>
            <a:r>
              <a:rPr lang="en-US" altLang="ko-KR" dirty="0" smtClean="0"/>
              <a:t> = rand() % 100 + 1;</a:t>
            </a:r>
          </a:p>
          <a:p>
            <a:r>
              <a:rPr lang="en-US" altLang="ko-KR" dirty="0" smtClean="0"/>
              <a:t>	user = 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*) </a:t>
            </a:r>
            <a:r>
              <a:rPr lang="en-US" altLang="ko-KR" dirty="0" err="1" smtClean="0"/>
              <a:t>malloc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sizeof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)*100);</a:t>
            </a:r>
          </a:p>
          <a:p>
            <a:r>
              <a:rPr lang="en-US" altLang="ko-KR" dirty="0" smtClean="0"/>
              <a:t>	if(user == 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*) NULL)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fprintf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stderr</a:t>
            </a:r>
            <a:r>
              <a:rPr lang="en-US" altLang="ko-KR" dirty="0" smtClean="0"/>
              <a:t>,"</a:t>
            </a:r>
            <a:r>
              <a:rPr lang="en-US" altLang="ko-KR" dirty="0" err="1" smtClean="0"/>
              <a:t>malloc</a:t>
            </a:r>
            <a:r>
              <a:rPr lang="en-US" altLang="ko-KR" dirty="0" smtClean="0"/>
              <a:t> fail !!! \n");</a:t>
            </a:r>
          </a:p>
          <a:p>
            <a:r>
              <a:rPr lang="en-US" altLang="ko-KR" dirty="0" smtClean="0"/>
              <a:t>		exit(1);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("---------------------------------------\n");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             UP/DOWN </a:t>
            </a:r>
            <a:r>
              <a:rPr lang="ko-KR" altLang="en-US" dirty="0" smtClean="0"/>
              <a:t>게임             </a:t>
            </a:r>
            <a:r>
              <a:rPr lang="en-US" altLang="ko-KR" dirty="0" smtClean="0"/>
              <a:t>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("---------------------------------------\n");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1~100 </a:t>
            </a:r>
            <a:r>
              <a:rPr lang="ko-KR" altLang="en-US" dirty="0" smtClean="0"/>
              <a:t>사이의 숫자 하나를 선택했습니다 </a:t>
            </a:r>
            <a:r>
              <a:rPr lang="en-US" altLang="ko-KR" dirty="0" smtClean="0"/>
              <a:t>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</a:t>
            </a:r>
            <a:r>
              <a:rPr lang="ko-KR" altLang="en-US" dirty="0" smtClean="0"/>
              <a:t>맞춰보세요</a:t>
            </a:r>
            <a:r>
              <a:rPr lang="en-US" altLang="ko-KR" dirty="0" smtClean="0"/>
              <a:t>~~~ 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("---------------------------------------\n");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3165" y="19431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38" y="1051560"/>
            <a:ext cx="5038283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94360"/>
            <a:ext cx="697838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	for(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=0; ;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숫자</a:t>
            </a:r>
            <a:r>
              <a:rPr lang="en-US" altLang="ko-KR" dirty="0" smtClean="0"/>
              <a:t>: ");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scanf</a:t>
            </a:r>
            <a:r>
              <a:rPr lang="en-US" altLang="ko-KR" dirty="0" smtClean="0"/>
              <a:t>("%</a:t>
            </a:r>
            <a:r>
              <a:rPr lang="en-US" altLang="ko-KR" dirty="0" err="1" smtClean="0"/>
              <a:t>d",&amp;user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	if(user[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&gt; </a:t>
            </a:r>
            <a:r>
              <a:rPr lang="en-US" altLang="ko-KR" dirty="0" err="1" smtClean="0"/>
              <a:t>num_computer</a:t>
            </a:r>
            <a:r>
              <a:rPr lang="en-US" altLang="ko-KR" dirty="0" smtClean="0"/>
              <a:t>) 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("DOWN \n");</a:t>
            </a:r>
          </a:p>
          <a:p>
            <a:r>
              <a:rPr lang="en-US" altLang="ko-KR" dirty="0" smtClean="0"/>
              <a:t>		else if(user[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&lt; </a:t>
            </a:r>
            <a:r>
              <a:rPr lang="en-US" altLang="ko-KR" dirty="0" err="1" smtClean="0"/>
              <a:t>num_computer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("UP \n");</a:t>
            </a:r>
          </a:p>
          <a:p>
            <a:r>
              <a:rPr lang="en-US" altLang="ko-KR" dirty="0" smtClean="0"/>
              <a:t>		else {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("%d</a:t>
            </a:r>
            <a:r>
              <a:rPr lang="ko-KR" altLang="en-US" dirty="0" smtClean="0"/>
              <a:t>번 만에 맞췄습니다</a:t>
            </a:r>
            <a:r>
              <a:rPr lang="en-US" altLang="ko-KR" dirty="0" smtClean="0"/>
              <a:t>.\n",i+1);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err="1" smtClean="0"/>
              <a:t>입력숫자</a:t>
            </a:r>
            <a:r>
              <a:rPr lang="en-US" altLang="ko-KR" dirty="0" smtClean="0"/>
              <a:t>: ");</a:t>
            </a:r>
          </a:p>
          <a:p>
            <a:r>
              <a:rPr lang="en-US" altLang="ko-KR" dirty="0" smtClean="0"/>
              <a:t>			for(j=0; j&lt;=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; </a:t>
            </a:r>
            <a:r>
              <a:rPr lang="en-US" altLang="ko-KR" dirty="0" err="1" smtClean="0"/>
              <a:t>j++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	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("%d ",user[j]);</a:t>
            </a:r>
          </a:p>
          <a:p>
            <a:r>
              <a:rPr lang="en-US" altLang="ko-KR" dirty="0" smtClean="0"/>
              <a:t>			}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("\n");</a:t>
            </a:r>
          </a:p>
          <a:p>
            <a:r>
              <a:rPr lang="en-US" altLang="ko-KR" dirty="0" smtClean="0"/>
              <a:t>			break;</a:t>
            </a:r>
          </a:p>
          <a:p>
            <a:r>
              <a:rPr lang="en-US" altLang="ko-KR" dirty="0" smtClean="0"/>
              <a:t>		}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}</a:t>
            </a:r>
          </a:p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59" y="868680"/>
            <a:ext cx="5167681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575</Words>
  <Application>Microsoft Office PowerPoint</Application>
  <PresentationFormat>와이드스크린</PresentationFormat>
  <Paragraphs>99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6</cp:revision>
  <dcterms:created xsi:type="dcterms:W3CDTF">2020-09-20T06:53:15Z</dcterms:created>
  <dcterms:modified xsi:type="dcterms:W3CDTF">2020-09-20T08:28:30Z</dcterms:modified>
</cp:coreProperties>
</file>