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57" d="100"/>
          <a:sy n="57" d="100"/>
        </p:scale>
        <p:origin x="84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BA1FB-CA73-40B3-B8BC-36EDF36C4088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2DC5-F66A-428F-BB98-B8368D67CE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5369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BA1FB-CA73-40B3-B8BC-36EDF36C4088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2DC5-F66A-428F-BB98-B8368D67CE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3675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BA1FB-CA73-40B3-B8BC-36EDF36C4088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2DC5-F66A-428F-BB98-B8368D67CE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2988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BA1FB-CA73-40B3-B8BC-36EDF36C4088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2DC5-F66A-428F-BB98-B8368D67CE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460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BA1FB-CA73-40B3-B8BC-36EDF36C4088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2DC5-F66A-428F-BB98-B8368D67CE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2785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BA1FB-CA73-40B3-B8BC-36EDF36C4088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2DC5-F66A-428F-BB98-B8368D67CE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318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BA1FB-CA73-40B3-B8BC-36EDF36C4088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2DC5-F66A-428F-BB98-B8368D67CE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2766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BA1FB-CA73-40B3-B8BC-36EDF36C4088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2DC5-F66A-428F-BB98-B8368D67CE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0626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BA1FB-CA73-40B3-B8BC-36EDF36C4088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2DC5-F66A-428F-BB98-B8368D67CE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3603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BA1FB-CA73-40B3-B8BC-36EDF36C4088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2DC5-F66A-428F-BB98-B8368D67CE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8010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BA1FB-CA73-40B3-B8BC-36EDF36C4088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2DC5-F66A-428F-BB98-B8368D67CE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2624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BA1FB-CA73-40B3-B8BC-36EDF36C4088}" type="datetimeFigureOut">
              <a:rPr lang="ko-KR" altLang="en-US" smtClean="0"/>
              <a:t>2020-09-30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72DC5-F66A-428F-BB98-B8368D67CE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8761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77333" y="854207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dirty="0" smtClean="0"/>
              <a:t>#</a:t>
            </a:r>
            <a:r>
              <a:rPr lang="ko-KR" altLang="en-US" dirty="0" err="1" smtClean="0"/>
              <a:t>include</a:t>
            </a:r>
            <a:r>
              <a:rPr lang="ko-KR" altLang="en-US" dirty="0" smtClean="0"/>
              <a:t> &lt;</a:t>
            </a:r>
            <a:r>
              <a:rPr lang="ko-KR" altLang="en-US" dirty="0" err="1" smtClean="0"/>
              <a:t>stdio.h</a:t>
            </a:r>
            <a:r>
              <a:rPr lang="ko-KR" altLang="en-US" dirty="0" smtClean="0"/>
              <a:t>&gt;</a:t>
            </a:r>
          </a:p>
          <a:p>
            <a:endParaRPr lang="ko-KR" altLang="en-US" dirty="0" smtClean="0"/>
          </a:p>
          <a:p>
            <a:r>
              <a:rPr lang="ko-KR" altLang="en-US" dirty="0" err="1" smtClean="0"/>
              <a:t>void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add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int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x</a:t>
            </a:r>
            <a:r>
              <a:rPr lang="ko-KR" altLang="en-US" dirty="0" smtClean="0"/>
              <a:t>, </a:t>
            </a:r>
            <a:r>
              <a:rPr lang="ko-KR" altLang="en-US" dirty="0" err="1" smtClean="0"/>
              <a:t>int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y</a:t>
            </a:r>
            <a:r>
              <a:rPr lang="ko-KR" altLang="en-US" dirty="0" smtClean="0"/>
              <a:t>, </a:t>
            </a:r>
            <a:r>
              <a:rPr lang="ko-KR" altLang="en-US" dirty="0" err="1" smtClean="0"/>
              <a:t>int</a:t>
            </a:r>
            <a:r>
              <a:rPr lang="ko-KR" altLang="en-US" dirty="0" smtClean="0"/>
              <a:t> *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)</a:t>
            </a:r>
          </a:p>
          <a:p>
            <a:r>
              <a:rPr lang="ko-KR" altLang="en-US" dirty="0" smtClean="0"/>
              <a:t>{</a:t>
            </a:r>
          </a:p>
          <a:p>
            <a:r>
              <a:rPr lang="ko-KR" altLang="en-US" dirty="0" smtClean="0"/>
              <a:t>	*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 = </a:t>
            </a:r>
            <a:r>
              <a:rPr lang="ko-KR" altLang="en-US" dirty="0" err="1" smtClean="0"/>
              <a:t>x</a:t>
            </a:r>
            <a:r>
              <a:rPr lang="ko-KR" altLang="en-US" dirty="0" smtClean="0"/>
              <a:t> + </a:t>
            </a:r>
            <a:r>
              <a:rPr lang="ko-KR" altLang="en-US" dirty="0" err="1" smtClean="0"/>
              <a:t>y</a:t>
            </a:r>
            <a:r>
              <a:rPr lang="ko-KR" altLang="en-US" dirty="0" smtClean="0"/>
              <a:t>;</a:t>
            </a:r>
          </a:p>
          <a:p>
            <a:r>
              <a:rPr lang="ko-KR" altLang="en-US" dirty="0" smtClean="0"/>
              <a:t>}</a:t>
            </a:r>
          </a:p>
          <a:p>
            <a:endParaRPr lang="ko-KR" altLang="en-US" dirty="0" smtClean="0"/>
          </a:p>
          <a:p>
            <a:r>
              <a:rPr lang="ko-KR" altLang="en-US" dirty="0" err="1" smtClean="0"/>
              <a:t>int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main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void</a:t>
            </a:r>
            <a:r>
              <a:rPr lang="ko-KR" altLang="en-US" dirty="0" smtClean="0"/>
              <a:t>)</a:t>
            </a:r>
          </a:p>
          <a:p>
            <a:r>
              <a:rPr lang="ko-KR" altLang="en-US" dirty="0" smtClean="0"/>
              <a:t>{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int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x</a:t>
            </a:r>
            <a:r>
              <a:rPr lang="ko-KR" altLang="en-US" dirty="0" smtClean="0"/>
              <a:t> = 4, </a:t>
            </a:r>
            <a:r>
              <a:rPr lang="ko-KR" altLang="en-US" dirty="0" err="1" smtClean="0"/>
              <a:t>y</a:t>
            </a:r>
            <a:r>
              <a:rPr lang="ko-KR" altLang="en-US" dirty="0" smtClean="0"/>
              <a:t> = 5, 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;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add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x</a:t>
            </a:r>
            <a:r>
              <a:rPr lang="ko-KR" altLang="en-US" dirty="0" smtClean="0"/>
              <a:t>, </a:t>
            </a:r>
            <a:r>
              <a:rPr lang="ko-KR" altLang="en-US" dirty="0" err="1" smtClean="0"/>
              <a:t>y</a:t>
            </a:r>
            <a:r>
              <a:rPr lang="ko-KR" altLang="en-US" dirty="0" smtClean="0"/>
              <a:t>, &amp;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);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printf</a:t>
            </a:r>
            <a:r>
              <a:rPr lang="ko-KR" altLang="en-US" dirty="0" smtClean="0"/>
              <a:t>("</a:t>
            </a:r>
            <a:r>
              <a:rPr lang="ko-KR" altLang="en-US" dirty="0" err="1" smtClean="0"/>
              <a:t>sum</a:t>
            </a:r>
            <a:r>
              <a:rPr lang="ko-KR" altLang="en-US" dirty="0" smtClean="0"/>
              <a:t>=%</a:t>
            </a:r>
            <a:r>
              <a:rPr lang="ko-KR" altLang="en-US" dirty="0" err="1" smtClean="0"/>
              <a:t>d</a:t>
            </a:r>
            <a:r>
              <a:rPr lang="ko-KR" altLang="en-US" dirty="0" smtClean="0"/>
              <a:t>\</a:t>
            </a:r>
            <a:r>
              <a:rPr lang="ko-KR" altLang="en-US" dirty="0" err="1" smtClean="0"/>
              <a:t>n</a:t>
            </a:r>
            <a:r>
              <a:rPr lang="ko-KR" altLang="en-US" dirty="0" smtClean="0"/>
              <a:t>",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);</a:t>
            </a:r>
          </a:p>
          <a:p>
            <a:r>
              <a:rPr lang="ko-KR" altLang="en-US" dirty="0" smtClean="0"/>
              <a:t>}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400" y="5194787"/>
            <a:ext cx="2086266" cy="600159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5638799" y="148471"/>
            <a:ext cx="4944534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600" dirty="0" smtClean="0"/>
              <a:t>#</a:t>
            </a:r>
            <a:r>
              <a:rPr lang="ko-KR" altLang="en-US" sz="1600" dirty="0" err="1" smtClean="0"/>
              <a:t>include</a:t>
            </a:r>
            <a:r>
              <a:rPr lang="ko-KR" altLang="en-US" sz="1600" dirty="0" smtClean="0"/>
              <a:t> &lt;</a:t>
            </a:r>
            <a:r>
              <a:rPr lang="ko-KR" altLang="en-US" sz="1600" dirty="0" err="1" smtClean="0"/>
              <a:t>stdio.h</a:t>
            </a:r>
            <a:r>
              <a:rPr lang="ko-KR" altLang="en-US" sz="1600" dirty="0" smtClean="0"/>
              <a:t>&gt;</a:t>
            </a:r>
          </a:p>
          <a:p>
            <a:r>
              <a:rPr lang="ko-KR" altLang="en-US" sz="1600" dirty="0" smtClean="0"/>
              <a:t>#</a:t>
            </a:r>
            <a:r>
              <a:rPr lang="ko-KR" altLang="en-US" sz="1600" dirty="0" err="1" smtClean="0"/>
              <a:t>include</a:t>
            </a:r>
            <a:r>
              <a:rPr lang="ko-KR" altLang="en-US" sz="1600" dirty="0" smtClean="0"/>
              <a:t> &lt;</a:t>
            </a:r>
            <a:r>
              <a:rPr lang="ko-KR" altLang="en-US" sz="1600" dirty="0" err="1" smtClean="0"/>
              <a:t>stdlib.h</a:t>
            </a:r>
            <a:r>
              <a:rPr lang="ko-KR" altLang="en-US" sz="1600" dirty="0" smtClean="0"/>
              <a:t>&gt;</a:t>
            </a:r>
          </a:p>
          <a:p>
            <a:endParaRPr lang="ko-KR" altLang="en-US" sz="1600" dirty="0" smtClean="0"/>
          </a:p>
          <a:p>
            <a:r>
              <a:rPr lang="ko-KR" altLang="en-US" sz="1600" dirty="0" err="1" smtClean="0"/>
              <a:t>int</a:t>
            </a:r>
            <a:r>
              <a:rPr lang="ko-KR" altLang="en-US" sz="1600" dirty="0" smtClean="0"/>
              <a:t> </a:t>
            </a:r>
            <a:r>
              <a:rPr lang="ko-KR" altLang="en-US" sz="1600" dirty="0" err="1" smtClean="0"/>
              <a:t>add</a:t>
            </a:r>
            <a:r>
              <a:rPr lang="ko-KR" altLang="en-US" sz="1600" dirty="0" smtClean="0"/>
              <a:t>(</a:t>
            </a:r>
            <a:r>
              <a:rPr lang="ko-KR" altLang="en-US" sz="1600" dirty="0" err="1" smtClean="0"/>
              <a:t>int</a:t>
            </a:r>
            <a:r>
              <a:rPr lang="ko-KR" altLang="en-US" sz="1600" dirty="0" smtClean="0"/>
              <a:t> </a:t>
            </a:r>
            <a:r>
              <a:rPr lang="ko-KR" altLang="en-US" sz="1600" dirty="0" err="1" smtClean="0"/>
              <a:t>num</a:t>
            </a:r>
            <a:r>
              <a:rPr lang="ko-KR" altLang="en-US" sz="1600" dirty="0" smtClean="0"/>
              <a:t>[], </a:t>
            </a:r>
            <a:r>
              <a:rPr lang="ko-KR" altLang="en-US" sz="1600" dirty="0" err="1" smtClean="0"/>
              <a:t>int</a:t>
            </a:r>
            <a:r>
              <a:rPr lang="ko-KR" altLang="en-US" sz="1600" dirty="0" smtClean="0"/>
              <a:t> </a:t>
            </a:r>
            <a:r>
              <a:rPr lang="ko-KR" altLang="en-US" sz="1600" dirty="0" err="1" smtClean="0"/>
              <a:t>n</a:t>
            </a:r>
            <a:r>
              <a:rPr lang="ko-KR" altLang="en-US" sz="1600" dirty="0" smtClean="0"/>
              <a:t>)</a:t>
            </a:r>
          </a:p>
          <a:p>
            <a:r>
              <a:rPr lang="ko-KR" altLang="en-US" sz="1600" dirty="0" smtClean="0"/>
              <a:t>{</a:t>
            </a:r>
          </a:p>
          <a:p>
            <a:r>
              <a:rPr lang="ko-KR" altLang="en-US" sz="1600" dirty="0" smtClean="0"/>
              <a:t>	</a:t>
            </a:r>
            <a:r>
              <a:rPr lang="ko-KR" altLang="en-US" sz="1600" dirty="0" err="1" smtClean="0"/>
              <a:t>int</a:t>
            </a:r>
            <a:r>
              <a:rPr lang="ko-KR" altLang="en-US" sz="1600" dirty="0" smtClean="0"/>
              <a:t> </a:t>
            </a:r>
            <a:r>
              <a:rPr lang="ko-KR" altLang="en-US" sz="1600" dirty="0" err="1" smtClean="0"/>
              <a:t>i</a:t>
            </a:r>
            <a:r>
              <a:rPr lang="ko-KR" altLang="en-US" sz="1600" dirty="0" smtClean="0"/>
              <a:t>, </a:t>
            </a:r>
            <a:r>
              <a:rPr lang="ko-KR" altLang="en-US" sz="1600" dirty="0" err="1" smtClean="0"/>
              <a:t>sum</a:t>
            </a:r>
            <a:r>
              <a:rPr lang="ko-KR" altLang="en-US" sz="1600" dirty="0" smtClean="0"/>
              <a:t>=0;</a:t>
            </a:r>
          </a:p>
          <a:p>
            <a:r>
              <a:rPr lang="ko-KR" altLang="en-US" sz="1600" dirty="0" smtClean="0"/>
              <a:t>	</a:t>
            </a:r>
            <a:r>
              <a:rPr lang="ko-KR" altLang="en-US" sz="1600" dirty="0" err="1" smtClean="0"/>
              <a:t>for</a:t>
            </a:r>
            <a:r>
              <a:rPr lang="ko-KR" altLang="en-US" sz="1600" dirty="0" smtClean="0"/>
              <a:t> (</a:t>
            </a:r>
            <a:r>
              <a:rPr lang="ko-KR" altLang="en-US" sz="1600" dirty="0" err="1" smtClean="0"/>
              <a:t>i</a:t>
            </a:r>
            <a:r>
              <a:rPr lang="ko-KR" altLang="en-US" sz="1600" dirty="0" smtClean="0"/>
              <a:t> = 0; </a:t>
            </a:r>
            <a:r>
              <a:rPr lang="ko-KR" altLang="en-US" sz="1600" dirty="0" err="1" smtClean="0"/>
              <a:t>i</a:t>
            </a:r>
            <a:r>
              <a:rPr lang="ko-KR" altLang="en-US" sz="1600" dirty="0" smtClean="0"/>
              <a:t> &lt; </a:t>
            </a:r>
            <a:r>
              <a:rPr lang="ko-KR" altLang="en-US" sz="1600" dirty="0" err="1" smtClean="0"/>
              <a:t>n</a:t>
            </a:r>
            <a:r>
              <a:rPr lang="ko-KR" altLang="en-US" sz="1600" dirty="0" smtClean="0"/>
              <a:t>; </a:t>
            </a:r>
            <a:r>
              <a:rPr lang="ko-KR" altLang="en-US" sz="1600" dirty="0" err="1" smtClean="0"/>
              <a:t>i</a:t>
            </a:r>
            <a:r>
              <a:rPr lang="ko-KR" altLang="en-US" sz="1600" dirty="0" smtClean="0"/>
              <a:t>++) {</a:t>
            </a:r>
          </a:p>
          <a:p>
            <a:r>
              <a:rPr lang="ko-KR" altLang="en-US" sz="1600" dirty="0" smtClean="0"/>
              <a:t>		</a:t>
            </a:r>
            <a:r>
              <a:rPr lang="ko-KR" altLang="en-US" sz="1600" dirty="0" err="1" smtClean="0"/>
              <a:t>sum</a:t>
            </a:r>
            <a:r>
              <a:rPr lang="ko-KR" altLang="en-US" sz="1600" dirty="0" smtClean="0"/>
              <a:t> += </a:t>
            </a:r>
            <a:r>
              <a:rPr lang="ko-KR" altLang="en-US" sz="1600" dirty="0" err="1" smtClean="0"/>
              <a:t>num</a:t>
            </a:r>
            <a:r>
              <a:rPr lang="ko-KR" altLang="en-US" sz="1600" dirty="0" smtClean="0"/>
              <a:t>[</a:t>
            </a:r>
            <a:r>
              <a:rPr lang="ko-KR" altLang="en-US" sz="1600" dirty="0" err="1" smtClean="0"/>
              <a:t>i</a:t>
            </a:r>
            <a:r>
              <a:rPr lang="ko-KR" altLang="en-US" sz="1600" dirty="0" smtClean="0"/>
              <a:t>];</a:t>
            </a:r>
          </a:p>
          <a:p>
            <a:r>
              <a:rPr lang="ko-KR" altLang="en-US" sz="1600" dirty="0" smtClean="0"/>
              <a:t>	}</a:t>
            </a:r>
          </a:p>
          <a:p>
            <a:r>
              <a:rPr lang="ko-KR" altLang="en-US" sz="1600" dirty="0" smtClean="0"/>
              <a:t>	</a:t>
            </a:r>
            <a:r>
              <a:rPr lang="ko-KR" altLang="en-US" sz="1600" dirty="0" err="1" smtClean="0"/>
              <a:t>return</a:t>
            </a:r>
            <a:r>
              <a:rPr lang="ko-KR" altLang="en-US" sz="1600" dirty="0" smtClean="0"/>
              <a:t> </a:t>
            </a:r>
            <a:r>
              <a:rPr lang="ko-KR" altLang="en-US" sz="1600" dirty="0" err="1" smtClean="0"/>
              <a:t>sum</a:t>
            </a:r>
            <a:r>
              <a:rPr lang="ko-KR" altLang="en-US" sz="1600" dirty="0" smtClean="0"/>
              <a:t>;</a:t>
            </a:r>
          </a:p>
          <a:p>
            <a:r>
              <a:rPr lang="ko-KR" altLang="en-US" sz="1600" dirty="0" smtClean="0"/>
              <a:t>}</a:t>
            </a:r>
          </a:p>
          <a:p>
            <a:endParaRPr lang="ko-KR" altLang="en-US" sz="1600" dirty="0" smtClean="0"/>
          </a:p>
          <a:p>
            <a:r>
              <a:rPr lang="ko-KR" altLang="en-US" sz="1600" dirty="0" err="1" smtClean="0"/>
              <a:t>int</a:t>
            </a:r>
            <a:r>
              <a:rPr lang="ko-KR" altLang="en-US" sz="1600" dirty="0" smtClean="0"/>
              <a:t> </a:t>
            </a:r>
            <a:r>
              <a:rPr lang="ko-KR" altLang="en-US" sz="1600" dirty="0" err="1" smtClean="0"/>
              <a:t>main</a:t>
            </a:r>
            <a:r>
              <a:rPr lang="ko-KR" altLang="en-US" sz="1600" dirty="0" smtClean="0"/>
              <a:t>(</a:t>
            </a:r>
            <a:r>
              <a:rPr lang="ko-KR" altLang="en-US" sz="1600" dirty="0" err="1" smtClean="0"/>
              <a:t>void</a:t>
            </a:r>
            <a:r>
              <a:rPr lang="ko-KR" altLang="en-US" sz="1600" dirty="0" smtClean="0"/>
              <a:t>)</a:t>
            </a:r>
          </a:p>
          <a:p>
            <a:r>
              <a:rPr lang="ko-KR" altLang="en-US" sz="1600" dirty="0" smtClean="0"/>
              <a:t>{</a:t>
            </a:r>
          </a:p>
          <a:p>
            <a:r>
              <a:rPr lang="ko-KR" altLang="en-US" sz="1600" dirty="0" smtClean="0"/>
              <a:t>	</a:t>
            </a:r>
            <a:r>
              <a:rPr lang="ko-KR" altLang="en-US" sz="1600" dirty="0" err="1" smtClean="0"/>
              <a:t>int</a:t>
            </a:r>
            <a:r>
              <a:rPr lang="ko-KR" altLang="en-US" sz="1600" dirty="0" smtClean="0"/>
              <a:t> </a:t>
            </a:r>
            <a:r>
              <a:rPr lang="ko-KR" altLang="en-US" sz="1600" dirty="0" err="1" smtClean="0"/>
              <a:t>i,sum</a:t>
            </a:r>
            <a:r>
              <a:rPr lang="ko-KR" altLang="en-US" sz="1600" dirty="0" smtClean="0"/>
              <a:t>,*</a:t>
            </a:r>
            <a:r>
              <a:rPr lang="ko-KR" altLang="en-US" sz="1600" dirty="0" err="1" smtClean="0"/>
              <a:t>num</a:t>
            </a:r>
            <a:r>
              <a:rPr lang="ko-KR" altLang="en-US" sz="1600" dirty="0" smtClean="0"/>
              <a:t>;</a:t>
            </a:r>
          </a:p>
          <a:p>
            <a:r>
              <a:rPr lang="ko-KR" altLang="en-US" sz="1600" dirty="0" smtClean="0"/>
              <a:t>	</a:t>
            </a:r>
            <a:r>
              <a:rPr lang="ko-KR" altLang="en-US" sz="1600" dirty="0" err="1" smtClean="0"/>
              <a:t>num</a:t>
            </a:r>
            <a:r>
              <a:rPr lang="ko-KR" altLang="en-US" sz="1600" dirty="0" smtClean="0"/>
              <a:t> = (</a:t>
            </a:r>
            <a:r>
              <a:rPr lang="ko-KR" altLang="en-US" sz="1600" dirty="0" err="1" smtClean="0"/>
              <a:t>int</a:t>
            </a:r>
            <a:r>
              <a:rPr lang="ko-KR" altLang="en-US" sz="1600" dirty="0" smtClean="0"/>
              <a:t> *)</a:t>
            </a:r>
            <a:r>
              <a:rPr lang="ko-KR" altLang="en-US" sz="1600" dirty="0" err="1" smtClean="0"/>
              <a:t>malloc</a:t>
            </a:r>
            <a:r>
              <a:rPr lang="ko-KR" altLang="en-US" sz="1600" dirty="0" smtClean="0"/>
              <a:t>(</a:t>
            </a:r>
            <a:r>
              <a:rPr lang="ko-KR" altLang="en-US" sz="1600" dirty="0" err="1" smtClean="0"/>
              <a:t>sizeof</a:t>
            </a:r>
            <a:r>
              <a:rPr lang="ko-KR" altLang="en-US" sz="1600" dirty="0" smtClean="0"/>
              <a:t>(</a:t>
            </a:r>
            <a:r>
              <a:rPr lang="ko-KR" altLang="en-US" sz="1600" dirty="0" err="1" smtClean="0"/>
              <a:t>num</a:t>
            </a:r>
            <a:r>
              <a:rPr lang="ko-KR" altLang="en-US" sz="1600" dirty="0" smtClean="0"/>
              <a:t>) * 10);</a:t>
            </a:r>
          </a:p>
          <a:p>
            <a:r>
              <a:rPr lang="ko-KR" altLang="en-US" sz="1600" dirty="0" smtClean="0"/>
              <a:t>	</a:t>
            </a:r>
            <a:r>
              <a:rPr lang="ko-KR" altLang="en-US" sz="1600" dirty="0" err="1" smtClean="0"/>
              <a:t>if</a:t>
            </a:r>
            <a:r>
              <a:rPr lang="ko-KR" altLang="en-US" sz="1600" dirty="0" smtClean="0"/>
              <a:t> (</a:t>
            </a:r>
            <a:r>
              <a:rPr lang="ko-KR" altLang="en-US" sz="1600" dirty="0" err="1" smtClean="0"/>
              <a:t>num</a:t>
            </a:r>
            <a:r>
              <a:rPr lang="ko-KR" altLang="en-US" sz="1600" dirty="0" smtClean="0"/>
              <a:t> == (</a:t>
            </a:r>
            <a:r>
              <a:rPr lang="ko-KR" altLang="en-US" sz="1600" dirty="0" err="1" smtClean="0"/>
              <a:t>int</a:t>
            </a:r>
            <a:r>
              <a:rPr lang="ko-KR" altLang="en-US" sz="1600" dirty="0" smtClean="0"/>
              <a:t> *)NULL) {</a:t>
            </a:r>
          </a:p>
          <a:p>
            <a:r>
              <a:rPr lang="ko-KR" altLang="en-US" sz="1600" dirty="0" smtClean="0"/>
              <a:t>		</a:t>
            </a:r>
            <a:r>
              <a:rPr lang="ko-KR" altLang="en-US" sz="1600" dirty="0" err="1" smtClean="0"/>
              <a:t>fprintf</a:t>
            </a:r>
            <a:r>
              <a:rPr lang="ko-KR" altLang="en-US" sz="1600" dirty="0" smtClean="0"/>
              <a:t>(</a:t>
            </a:r>
            <a:r>
              <a:rPr lang="ko-KR" altLang="en-US" sz="1600" dirty="0" err="1" smtClean="0"/>
              <a:t>stderr</a:t>
            </a:r>
            <a:r>
              <a:rPr lang="ko-KR" altLang="en-US" sz="1600" dirty="0" smtClean="0"/>
              <a:t>, "</a:t>
            </a:r>
            <a:r>
              <a:rPr lang="ko-KR" altLang="en-US" sz="1600" dirty="0" err="1" smtClean="0"/>
              <a:t>malloc</a:t>
            </a:r>
            <a:r>
              <a:rPr lang="ko-KR" altLang="en-US" sz="1600" dirty="0" smtClean="0"/>
              <a:t> </a:t>
            </a:r>
            <a:r>
              <a:rPr lang="ko-KR" altLang="en-US" sz="1600" dirty="0" err="1" smtClean="0"/>
              <a:t>fail</a:t>
            </a:r>
            <a:r>
              <a:rPr lang="ko-KR" altLang="en-US" sz="1600" dirty="0" smtClean="0"/>
              <a:t>!!!</a:t>
            </a:r>
            <a:r>
              <a:rPr lang="en-US" altLang="ko-KR" sz="1600" dirty="0" smtClean="0"/>
              <a:t>\</a:t>
            </a:r>
            <a:r>
              <a:rPr lang="ko-KR" altLang="en-US" sz="1600" dirty="0" err="1" smtClean="0"/>
              <a:t>n</a:t>
            </a:r>
            <a:r>
              <a:rPr lang="ko-KR" altLang="en-US" sz="1600" dirty="0" smtClean="0"/>
              <a:t>");</a:t>
            </a:r>
          </a:p>
          <a:p>
            <a:r>
              <a:rPr lang="ko-KR" altLang="en-US" sz="1600" dirty="0" smtClean="0"/>
              <a:t>		</a:t>
            </a:r>
            <a:r>
              <a:rPr lang="ko-KR" altLang="en-US" sz="1600" dirty="0" err="1" smtClean="0"/>
              <a:t>exit</a:t>
            </a:r>
            <a:r>
              <a:rPr lang="ko-KR" altLang="en-US" sz="1600" dirty="0" smtClean="0"/>
              <a:t>(1);</a:t>
            </a:r>
          </a:p>
          <a:p>
            <a:r>
              <a:rPr lang="ko-KR" altLang="en-US" sz="1600" dirty="0" smtClean="0"/>
              <a:t>	}</a:t>
            </a:r>
          </a:p>
          <a:p>
            <a:r>
              <a:rPr lang="ko-KR" altLang="en-US" sz="1600" dirty="0" smtClean="0"/>
              <a:t>	</a:t>
            </a:r>
            <a:r>
              <a:rPr lang="ko-KR" altLang="en-US" sz="1600" dirty="0" err="1" smtClean="0"/>
              <a:t>for</a:t>
            </a:r>
            <a:r>
              <a:rPr lang="ko-KR" altLang="en-US" sz="1600" dirty="0" smtClean="0"/>
              <a:t> (</a:t>
            </a:r>
            <a:r>
              <a:rPr lang="ko-KR" altLang="en-US" sz="1600" dirty="0" err="1" smtClean="0"/>
              <a:t>i</a:t>
            </a:r>
            <a:r>
              <a:rPr lang="ko-KR" altLang="en-US" sz="1600" dirty="0" smtClean="0"/>
              <a:t> = 0; </a:t>
            </a:r>
            <a:r>
              <a:rPr lang="ko-KR" altLang="en-US" sz="1600" dirty="0" err="1" smtClean="0"/>
              <a:t>i</a:t>
            </a:r>
            <a:r>
              <a:rPr lang="ko-KR" altLang="en-US" sz="1600" dirty="0" smtClean="0"/>
              <a:t> &lt; 10; </a:t>
            </a:r>
            <a:r>
              <a:rPr lang="ko-KR" altLang="en-US" sz="1600" dirty="0" err="1" smtClean="0"/>
              <a:t>i</a:t>
            </a:r>
            <a:r>
              <a:rPr lang="ko-KR" altLang="en-US" sz="1600" dirty="0" smtClean="0"/>
              <a:t>++) {</a:t>
            </a:r>
          </a:p>
          <a:p>
            <a:r>
              <a:rPr lang="ko-KR" altLang="en-US" sz="1600" dirty="0" smtClean="0"/>
              <a:t>		</a:t>
            </a:r>
            <a:r>
              <a:rPr lang="ko-KR" altLang="en-US" sz="1600" dirty="0" err="1" smtClean="0"/>
              <a:t>num</a:t>
            </a:r>
            <a:r>
              <a:rPr lang="ko-KR" altLang="en-US" sz="1600" dirty="0" smtClean="0"/>
              <a:t>[</a:t>
            </a:r>
            <a:r>
              <a:rPr lang="ko-KR" altLang="en-US" sz="1600" dirty="0" err="1" smtClean="0"/>
              <a:t>i</a:t>
            </a:r>
            <a:r>
              <a:rPr lang="ko-KR" altLang="en-US" sz="1600" dirty="0" smtClean="0"/>
              <a:t>] = </a:t>
            </a:r>
            <a:r>
              <a:rPr lang="ko-KR" altLang="en-US" sz="1600" dirty="0" err="1" smtClean="0"/>
              <a:t>rand</a:t>
            </a:r>
            <a:r>
              <a:rPr lang="ko-KR" altLang="en-US" sz="1600" dirty="0" smtClean="0"/>
              <a:t>() % 100 + 1;</a:t>
            </a:r>
          </a:p>
          <a:p>
            <a:r>
              <a:rPr lang="ko-KR" altLang="en-US" sz="1600" dirty="0" smtClean="0"/>
              <a:t>	}</a:t>
            </a:r>
          </a:p>
          <a:p>
            <a:r>
              <a:rPr lang="ko-KR" altLang="en-US" sz="1600" dirty="0" smtClean="0"/>
              <a:t>	</a:t>
            </a:r>
            <a:r>
              <a:rPr lang="ko-KR" altLang="en-US" sz="1600" dirty="0" err="1" smtClean="0"/>
              <a:t>sum</a:t>
            </a:r>
            <a:r>
              <a:rPr lang="ko-KR" altLang="en-US" sz="1600" dirty="0" smtClean="0"/>
              <a:t> = </a:t>
            </a:r>
            <a:r>
              <a:rPr lang="ko-KR" altLang="en-US" sz="1600" dirty="0" err="1" smtClean="0"/>
              <a:t>add</a:t>
            </a:r>
            <a:r>
              <a:rPr lang="ko-KR" altLang="en-US" sz="1600" dirty="0" smtClean="0"/>
              <a:t>(</a:t>
            </a:r>
            <a:r>
              <a:rPr lang="ko-KR" altLang="en-US" sz="1600" dirty="0" err="1" smtClean="0"/>
              <a:t>num</a:t>
            </a:r>
            <a:r>
              <a:rPr lang="ko-KR" altLang="en-US" sz="1600" dirty="0" smtClean="0"/>
              <a:t>, 10);</a:t>
            </a:r>
          </a:p>
          <a:p>
            <a:r>
              <a:rPr lang="ko-KR" altLang="en-US" sz="1600" dirty="0" smtClean="0"/>
              <a:t>	</a:t>
            </a:r>
            <a:r>
              <a:rPr lang="ko-KR" altLang="en-US" sz="1600" dirty="0" err="1" smtClean="0"/>
              <a:t>printf</a:t>
            </a:r>
            <a:r>
              <a:rPr lang="ko-KR" altLang="en-US" sz="1600" dirty="0" smtClean="0"/>
              <a:t>("</a:t>
            </a:r>
            <a:r>
              <a:rPr lang="ko-KR" altLang="en-US" sz="1600" dirty="0" err="1" smtClean="0"/>
              <a:t>sum</a:t>
            </a:r>
            <a:r>
              <a:rPr lang="ko-KR" altLang="en-US" sz="1600" dirty="0" smtClean="0"/>
              <a:t>=%</a:t>
            </a:r>
            <a:r>
              <a:rPr lang="ko-KR" altLang="en-US" sz="1600" dirty="0" err="1" smtClean="0"/>
              <a:t>d</a:t>
            </a:r>
            <a:r>
              <a:rPr lang="ko-KR" altLang="en-US" sz="1600" dirty="0" smtClean="0"/>
              <a:t>\</a:t>
            </a:r>
            <a:r>
              <a:rPr lang="ko-KR" altLang="en-US" sz="1600" dirty="0" err="1" smtClean="0"/>
              <a:t>n</a:t>
            </a:r>
            <a:r>
              <a:rPr lang="ko-KR" altLang="en-US" sz="1600" dirty="0" smtClean="0"/>
              <a:t>", </a:t>
            </a:r>
            <a:r>
              <a:rPr lang="ko-KR" altLang="en-US" sz="1600" dirty="0" err="1" smtClean="0"/>
              <a:t>sum</a:t>
            </a:r>
            <a:r>
              <a:rPr lang="ko-KR" altLang="en-US" sz="1600" dirty="0" smtClean="0"/>
              <a:t>);</a:t>
            </a:r>
          </a:p>
          <a:p>
            <a:r>
              <a:rPr lang="ko-KR" altLang="en-US" sz="1600" dirty="0" smtClean="0"/>
              <a:t>}</a:t>
            </a:r>
            <a:endParaRPr lang="ko-KR" altLang="en-US" sz="1600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8533" y="2100707"/>
            <a:ext cx="2086266" cy="600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13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575733" y="1195150"/>
            <a:ext cx="485986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/>
              <a:t>#</a:t>
            </a:r>
            <a:r>
              <a:rPr lang="ko-KR" altLang="en-US" dirty="0" err="1" smtClean="0"/>
              <a:t>include</a:t>
            </a:r>
            <a:r>
              <a:rPr lang="ko-KR" altLang="en-US" dirty="0" smtClean="0"/>
              <a:t> &lt;</a:t>
            </a:r>
            <a:r>
              <a:rPr lang="ko-KR" altLang="en-US" dirty="0" err="1" smtClean="0"/>
              <a:t>stdio.h</a:t>
            </a:r>
            <a:r>
              <a:rPr lang="ko-KR" altLang="en-US" dirty="0" smtClean="0"/>
              <a:t>&gt;</a:t>
            </a:r>
          </a:p>
          <a:p>
            <a:r>
              <a:rPr lang="ko-KR" altLang="en-US" dirty="0" smtClean="0"/>
              <a:t>#</a:t>
            </a:r>
            <a:r>
              <a:rPr lang="ko-KR" altLang="en-US" dirty="0" err="1" smtClean="0"/>
              <a:t>include</a:t>
            </a:r>
            <a:r>
              <a:rPr lang="ko-KR" altLang="en-US" dirty="0" smtClean="0"/>
              <a:t> &lt;</a:t>
            </a:r>
            <a:r>
              <a:rPr lang="ko-KR" altLang="en-US" dirty="0" err="1" smtClean="0"/>
              <a:t>stdlib.h</a:t>
            </a:r>
            <a:r>
              <a:rPr lang="ko-KR" altLang="en-US" dirty="0" smtClean="0"/>
              <a:t>&gt;</a:t>
            </a:r>
          </a:p>
          <a:p>
            <a:endParaRPr lang="ko-KR" altLang="en-US" dirty="0" smtClean="0"/>
          </a:p>
          <a:p>
            <a:r>
              <a:rPr lang="ko-KR" altLang="en-US" dirty="0" err="1" smtClean="0"/>
              <a:t>void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concat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char</a:t>
            </a:r>
            <a:r>
              <a:rPr lang="ko-KR" altLang="en-US" dirty="0" smtClean="0"/>
              <a:t> *</a:t>
            </a:r>
            <a:r>
              <a:rPr lang="ko-KR" altLang="en-US" dirty="0" err="1" smtClean="0"/>
              <a:t>p</a:t>
            </a:r>
            <a:r>
              <a:rPr lang="ko-KR" altLang="en-US" dirty="0" smtClean="0"/>
              <a:t>, </a:t>
            </a:r>
            <a:r>
              <a:rPr lang="ko-KR" altLang="en-US" dirty="0" err="1" smtClean="0"/>
              <a:t>char</a:t>
            </a:r>
            <a:r>
              <a:rPr lang="ko-KR" altLang="en-US" dirty="0" smtClean="0"/>
              <a:t> *str1, </a:t>
            </a:r>
            <a:r>
              <a:rPr lang="ko-KR" altLang="en-US" dirty="0" err="1" smtClean="0"/>
              <a:t>char</a:t>
            </a:r>
            <a:r>
              <a:rPr lang="ko-KR" altLang="en-US" dirty="0" smtClean="0"/>
              <a:t> *str2)</a:t>
            </a:r>
          </a:p>
          <a:p>
            <a:r>
              <a:rPr lang="ko-KR" altLang="en-US" dirty="0" smtClean="0"/>
              <a:t>{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int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i,j</a:t>
            </a:r>
            <a:r>
              <a:rPr lang="ko-KR" altLang="en-US" dirty="0" smtClean="0"/>
              <a:t>;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for</a:t>
            </a:r>
            <a:r>
              <a:rPr lang="ko-KR" altLang="en-US" dirty="0" smtClean="0"/>
              <a:t> (</a:t>
            </a:r>
            <a:r>
              <a:rPr lang="ko-KR" altLang="en-US" dirty="0" err="1" smtClean="0"/>
              <a:t>i</a:t>
            </a:r>
            <a:r>
              <a:rPr lang="ko-KR" altLang="en-US" dirty="0" smtClean="0"/>
              <a:t> = 0; str1[</a:t>
            </a:r>
            <a:r>
              <a:rPr lang="ko-KR" altLang="en-US" dirty="0" err="1" smtClean="0"/>
              <a:t>i</a:t>
            </a:r>
            <a:r>
              <a:rPr lang="ko-KR" altLang="en-US" dirty="0" smtClean="0"/>
              <a:t>]; </a:t>
            </a:r>
            <a:r>
              <a:rPr lang="ko-KR" altLang="en-US" dirty="0" err="1" smtClean="0"/>
              <a:t>i</a:t>
            </a:r>
            <a:r>
              <a:rPr lang="ko-KR" altLang="en-US" dirty="0" smtClean="0"/>
              <a:t>++) {</a:t>
            </a:r>
          </a:p>
          <a:p>
            <a:r>
              <a:rPr lang="ko-KR" altLang="en-US" dirty="0" smtClean="0"/>
              <a:t>		</a:t>
            </a:r>
            <a:r>
              <a:rPr lang="ko-KR" altLang="en-US" dirty="0" err="1" smtClean="0"/>
              <a:t>p</a:t>
            </a:r>
            <a:r>
              <a:rPr lang="ko-KR" altLang="en-US" dirty="0" smtClean="0"/>
              <a:t>[</a:t>
            </a:r>
            <a:r>
              <a:rPr lang="ko-KR" altLang="en-US" dirty="0" err="1" smtClean="0"/>
              <a:t>i</a:t>
            </a:r>
            <a:r>
              <a:rPr lang="ko-KR" altLang="en-US" dirty="0" smtClean="0"/>
              <a:t>] = str1[</a:t>
            </a:r>
            <a:r>
              <a:rPr lang="ko-KR" altLang="en-US" dirty="0" err="1" smtClean="0"/>
              <a:t>i</a:t>
            </a:r>
            <a:r>
              <a:rPr lang="ko-KR" altLang="en-US" dirty="0" smtClean="0"/>
              <a:t>];</a:t>
            </a:r>
          </a:p>
          <a:p>
            <a:r>
              <a:rPr lang="ko-KR" altLang="en-US" dirty="0" smtClean="0"/>
              <a:t>	}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for</a:t>
            </a:r>
            <a:r>
              <a:rPr lang="ko-KR" altLang="en-US" dirty="0" smtClean="0"/>
              <a:t> (</a:t>
            </a:r>
            <a:r>
              <a:rPr lang="ko-KR" altLang="en-US" dirty="0" err="1" smtClean="0"/>
              <a:t>j</a:t>
            </a:r>
            <a:r>
              <a:rPr lang="ko-KR" altLang="en-US" dirty="0" smtClean="0"/>
              <a:t> = 0; str2[</a:t>
            </a:r>
            <a:r>
              <a:rPr lang="ko-KR" altLang="en-US" dirty="0" err="1" smtClean="0"/>
              <a:t>j</a:t>
            </a:r>
            <a:r>
              <a:rPr lang="ko-KR" altLang="en-US" dirty="0" smtClean="0"/>
              <a:t>]; </a:t>
            </a:r>
            <a:r>
              <a:rPr lang="ko-KR" altLang="en-US" dirty="0" err="1" smtClean="0"/>
              <a:t>j</a:t>
            </a:r>
            <a:r>
              <a:rPr lang="ko-KR" altLang="en-US" dirty="0" smtClean="0"/>
              <a:t>++) {</a:t>
            </a:r>
          </a:p>
          <a:p>
            <a:r>
              <a:rPr lang="ko-KR" altLang="en-US" dirty="0" smtClean="0"/>
              <a:t>		</a:t>
            </a:r>
            <a:r>
              <a:rPr lang="ko-KR" altLang="en-US" dirty="0" err="1" smtClean="0"/>
              <a:t>p</a:t>
            </a:r>
            <a:r>
              <a:rPr lang="ko-KR" altLang="en-US" dirty="0" smtClean="0"/>
              <a:t>[</a:t>
            </a:r>
            <a:r>
              <a:rPr lang="ko-KR" altLang="en-US" dirty="0" err="1" smtClean="0"/>
              <a:t>i</a:t>
            </a:r>
            <a:r>
              <a:rPr lang="ko-KR" altLang="en-US" dirty="0" smtClean="0"/>
              <a:t>++] = str2[</a:t>
            </a:r>
            <a:r>
              <a:rPr lang="ko-KR" altLang="en-US" dirty="0" err="1" smtClean="0"/>
              <a:t>j</a:t>
            </a:r>
            <a:r>
              <a:rPr lang="ko-KR" altLang="en-US" dirty="0" smtClean="0"/>
              <a:t>];</a:t>
            </a:r>
          </a:p>
          <a:p>
            <a:r>
              <a:rPr lang="ko-KR" altLang="en-US" dirty="0" smtClean="0"/>
              <a:t>	}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p</a:t>
            </a:r>
            <a:r>
              <a:rPr lang="ko-KR" altLang="en-US" dirty="0" smtClean="0"/>
              <a:t>[</a:t>
            </a:r>
            <a:r>
              <a:rPr lang="ko-KR" altLang="en-US" dirty="0" err="1" smtClean="0"/>
              <a:t>i</a:t>
            </a:r>
            <a:r>
              <a:rPr lang="ko-KR" altLang="en-US" dirty="0" smtClean="0"/>
              <a:t>] = 0;</a:t>
            </a:r>
          </a:p>
          <a:p>
            <a:r>
              <a:rPr lang="ko-KR" altLang="en-US" dirty="0" smtClean="0"/>
              <a:t>}</a:t>
            </a:r>
          </a:p>
          <a:p>
            <a:endParaRPr lang="ko-KR" alt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435600" y="2844800"/>
            <a:ext cx="6252096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int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main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void</a:t>
            </a:r>
            <a:r>
              <a:rPr lang="ko-KR" altLang="en-US" dirty="0" smtClean="0"/>
              <a:t>)</a:t>
            </a:r>
          </a:p>
          <a:p>
            <a:r>
              <a:rPr lang="ko-KR" altLang="en-US" dirty="0" smtClean="0"/>
              <a:t>{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char</a:t>
            </a:r>
            <a:r>
              <a:rPr lang="ko-KR" altLang="en-US" dirty="0" smtClean="0"/>
              <a:t> str1[10] = "</a:t>
            </a:r>
            <a:r>
              <a:rPr lang="ko-KR" altLang="en-US" dirty="0" err="1" smtClean="0"/>
              <a:t>hello</a:t>
            </a:r>
            <a:r>
              <a:rPr lang="ko-KR" altLang="en-US" dirty="0" smtClean="0"/>
              <a:t>", str2[10] = "</a:t>
            </a:r>
            <a:r>
              <a:rPr lang="ko-KR" altLang="en-US" dirty="0" err="1" smtClean="0"/>
              <a:t>world</a:t>
            </a:r>
            <a:r>
              <a:rPr lang="ko-KR" altLang="en-US" dirty="0" smtClean="0"/>
              <a:t>!!!", *</a:t>
            </a:r>
            <a:r>
              <a:rPr lang="ko-KR" altLang="en-US" dirty="0" err="1" smtClean="0"/>
              <a:t>p</a:t>
            </a:r>
            <a:r>
              <a:rPr lang="ko-KR" altLang="en-US" dirty="0" smtClean="0"/>
              <a:t>;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p</a:t>
            </a:r>
            <a:r>
              <a:rPr lang="ko-KR" altLang="en-US" dirty="0" smtClean="0"/>
              <a:t> = (</a:t>
            </a:r>
            <a:r>
              <a:rPr lang="ko-KR" altLang="en-US" dirty="0" err="1" smtClean="0"/>
              <a:t>char</a:t>
            </a:r>
            <a:r>
              <a:rPr lang="ko-KR" altLang="en-US" dirty="0" smtClean="0"/>
              <a:t> *)</a:t>
            </a:r>
            <a:r>
              <a:rPr lang="ko-KR" altLang="en-US" dirty="0" err="1" smtClean="0"/>
              <a:t>malloc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sizeof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char</a:t>
            </a:r>
            <a:r>
              <a:rPr lang="ko-KR" altLang="en-US" dirty="0" smtClean="0"/>
              <a:t>) * 20);</a:t>
            </a:r>
          </a:p>
          <a:p>
            <a:r>
              <a:rPr lang="ko-KR" altLang="en-US" dirty="0" smtClean="0"/>
              <a:t>		</a:t>
            </a:r>
            <a:r>
              <a:rPr lang="ko-KR" altLang="en-US" dirty="0" err="1" smtClean="0"/>
              <a:t>if</a:t>
            </a:r>
            <a:r>
              <a:rPr lang="ko-KR" altLang="en-US" dirty="0" smtClean="0"/>
              <a:t> (</a:t>
            </a:r>
            <a:r>
              <a:rPr lang="ko-KR" altLang="en-US" dirty="0" err="1" smtClean="0"/>
              <a:t>p</a:t>
            </a:r>
            <a:r>
              <a:rPr lang="ko-KR" altLang="en-US" dirty="0" smtClean="0"/>
              <a:t> == (</a:t>
            </a:r>
            <a:r>
              <a:rPr lang="ko-KR" altLang="en-US" dirty="0" err="1" smtClean="0"/>
              <a:t>char</a:t>
            </a:r>
            <a:r>
              <a:rPr lang="ko-KR" altLang="en-US" dirty="0" smtClean="0"/>
              <a:t> *)NULL) {</a:t>
            </a:r>
          </a:p>
          <a:p>
            <a:r>
              <a:rPr lang="ko-KR" altLang="en-US" dirty="0" smtClean="0"/>
              <a:t>			</a:t>
            </a:r>
            <a:r>
              <a:rPr lang="ko-KR" altLang="en-US" dirty="0" err="1" smtClean="0"/>
              <a:t>fprintf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stderr</a:t>
            </a:r>
            <a:r>
              <a:rPr lang="ko-KR" altLang="en-US" dirty="0" smtClean="0"/>
              <a:t>, "</a:t>
            </a:r>
            <a:r>
              <a:rPr lang="ko-KR" altLang="en-US" dirty="0" err="1" smtClean="0"/>
              <a:t>malloc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fail</a:t>
            </a:r>
            <a:r>
              <a:rPr lang="ko-KR" altLang="en-US" dirty="0" smtClean="0"/>
              <a:t>!!!\</a:t>
            </a:r>
            <a:r>
              <a:rPr lang="ko-KR" altLang="en-US" dirty="0" err="1" smtClean="0"/>
              <a:t>n</a:t>
            </a:r>
            <a:r>
              <a:rPr lang="ko-KR" altLang="en-US" dirty="0" smtClean="0"/>
              <a:t>");</a:t>
            </a:r>
          </a:p>
          <a:p>
            <a:r>
              <a:rPr lang="ko-KR" altLang="en-US" dirty="0" smtClean="0"/>
              <a:t>			</a:t>
            </a:r>
            <a:r>
              <a:rPr lang="ko-KR" altLang="en-US" dirty="0" err="1" smtClean="0"/>
              <a:t>exit</a:t>
            </a:r>
            <a:r>
              <a:rPr lang="ko-KR" altLang="en-US" dirty="0" smtClean="0"/>
              <a:t>(1);</a:t>
            </a:r>
          </a:p>
          <a:p>
            <a:r>
              <a:rPr lang="ko-KR" altLang="en-US" dirty="0" smtClean="0"/>
              <a:t>		}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concat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p</a:t>
            </a:r>
            <a:r>
              <a:rPr lang="ko-KR" altLang="en-US" dirty="0" smtClean="0"/>
              <a:t>, str1, str2);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printf</a:t>
            </a:r>
            <a:r>
              <a:rPr lang="ko-KR" altLang="en-US" dirty="0" smtClean="0"/>
              <a:t>("%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 \</a:t>
            </a:r>
            <a:r>
              <a:rPr lang="ko-KR" altLang="en-US" dirty="0" err="1" smtClean="0"/>
              <a:t>n</a:t>
            </a:r>
            <a:r>
              <a:rPr lang="ko-KR" altLang="en-US" dirty="0" smtClean="0"/>
              <a:t>", </a:t>
            </a:r>
            <a:r>
              <a:rPr lang="ko-KR" altLang="en-US" dirty="0" err="1" smtClean="0"/>
              <a:t>p</a:t>
            </a:r>
            <a:r>
              <a:rPr lang="ko-KR" altLang="en-US" dirty="0" smtClean="0"/>
              <a:t>);</a:t>
            </a:r>
          </a:p>
          <a:p>
            <a:r>
              <a:rPr lang="ko-KR" altLang="en-US" dirty="0" smtClean="0"/>
              <a:t>}</a:t>
            </a:r>
          </a:p>
          <a:p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7413" y="746607"/>
            <a:ext cx="2848373" cy="65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2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439334" y="954544"/>
            <a:ext cx="6096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smtClean="0"/>
              <a:t>#</a:t>
            </a:r>
            <a:r>
              <a:rPr lang="ko-KR" altLang="en-US" dirty="0" err="1" smtClean="0"/>
              <a:t>include</a:t>
            </a:r>
            <a:r>
              <a:rPr lang="ko-KR" altLang="en-US" dirty="0" smtClean="0"/>
              <a:t> &lt;</a:t>
            </a:r>
            <a:r>
              <a:rPr lang="ko-KR" altLang="en-US" dirty="0" err="1" smtClean="0"/>
              <a:t>stdio.h</a:t>
            </a:r>
            <a:r>
              <a:rPr lang="ko-KR" altLang="en-US" dirty="0" smtClean="0"/>
              <a:t>&gt;</a:t>
            </a:r>
          </a:p>
          <a:p>
            <a:r>
              <a:rPr lang="ko-KR" altLang="en-US" dirty="0" smtClean="0"/>
              <a:t>#</a:t>
            </a:r>
            <a:r>
              <a:rPr lang="ko-KR" altLang="en-US" dirty="0" err="1" smtClean="0"/>
              <a:t>include</a:t>
            </a:r>
            <a:r>
              <a:rPr lang="ko-KR" altLang="en-US" dirty="0" smtClean="0"/>
              <a:t> &lt;</a:t>
            </a:r>
            <a:r>
              <a:rPr lang="ko-KR" altLang="en-US" dirty="0" err="1" smtClean="0"/>
              <a:t>stdlib.h</a:t>
            </a:r>
            <a:r>
              <a:rPr lang="ko-KR" altLang="en-US" dirty="0" smtClean="0"/>
              <a:t>&gt;</a:t>
            </a:r>
          </a:p>
          <a:p>
            <a:endParaRPr lang="ko-KR" altLang="en-US" dirty="0" smtClean="0"/>
          </a:p>
          <a:p>
            <a:r>
              <a:rPr lang="ko-KR" altLang="en-US" dirty="0" err="1" smtClean="0"/>
              <a:t>char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strings</a:t>
            </a:r>
            <a:r>
              <a:rPr lang="ko-KR" altLang="en-US" dirty="0" smtClean="0"/>
              <a:t>[2][10] = { "</a:t>
            </a:r>
            <a:r>
              <a:rPr lang="ko-KR" altLang="en-US" dirty="0" err="1" smtClean="0"/>
              <a:t>Hello</a:t>
            </a:r>
            <a:r>
              <a:rPr lang="ko-KR" altLang="en-US" dirty="0" smtClean="0"/>
              <a:t>", "World" };</a:t>
            </a:r>
          </a:p>
          <a:p>
            <a:endParaRPr lang="ko-KR" altLang="en-US" dirty="0" smtClean="0"/>
          </a:p>
          <a:p>
            <a:r>
              <a:rPr lang="ko-KR" altLang="en-US" dirty="0" err="1" smtClean="0"/>
              <a:t>void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set_pointer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char</a:t>
            </a:r>
            <a:r>
              <a:rPr lang="ko-KR" altLang="en-US" dirty="0" smtClean="0"/>
              <a:t> **</a:t>
            </a:r>
            <a:r>
              <a:rPr lang="ko-KR" altLang="en-US" dirty="0" err="1" smtClean="0"/>
              <a:t>p</a:t>
            </a:r>
            <a:r>
              <a:rPr lang="ko-KR" altLang="en-US" dirty="0" smtClean="0"/>
              <a:t>, </a:t>
            </a:r>
            <a:r>
              <a:rPr lang="ko-KR" altLang="en-US" dirty="0" err="1" smtClean="0"/>
              <a:t>int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n</a:t>
            </a:r>
            <a:r>
              <a:rPr lang="ko-KR" altLang="en-US" dirty="0" smtClean="0"/>
              <a:t>)</a:t>
            </a:r>
          </a:p>
          <a:p>
            <a:r>
              <a:rPr lang="ko-KR" altLang="en-US" dirty="0" smtClean="0"/>
              <a:t>{</a:t>
            </a:r>
          </a:p>
          <a:p>
            <a:r>
              <a:rPr lang="ko-KR" altLang="en-US" dirty="0" smtClean="0"/>
              <a:t>	*</a:t>
            </a:r>
            <a:r>
              <a:rPr lang="ko-KR" altLang="en-US" dirty="0" err="1" smtClean="0"/>
              <a:t>p</a:t>
            </a:r>
            <a:r>
              <a:rPr lang="ko-KR" altLang="en-US" dirty="0" smtClean="0"/>
              <a:t> = </a:t>
            </a:r>
            <a:r>
              <a:rPr lang="ko-KR" altLang="en-US" dirty="0" err="1" smtClean="0"/>
              <a:t>strings</a:t>
            </a:r>
            <a:r>
              <a:rPr lang="ko-KR" altLang="en-US" dirty="0" smtClean="0"/>
              <a:t>[</a:t>
            </a:r>
            <a:r>
              <a:rPr lang="ko-KR" altLang="en-US" dirty="0" err="1" smtClean="0"/>
              <a:t>n</a:t>
            </a:r>
            <a:r>
              <a:rPr lang="ko-KR" altLang="en-US" dirty="0" smtClean="0"/>
              <a:t>];</a:t>
            </a:r>
          </a:p>
          <a:p>
            <a:r>
              <a:rPr lang="ko-KR" altLang="en-US" dirty="0" smtClean="0"/>
              <a:t>}</a:t>
            </a:r>
          </a:p>
          <a:p>
            <a:endParaRPr lang="ko-KR" altLang="en-US" dirty="0" smtClean="0"/>
          </a:p>
          <a:p>
            <a:r>
              <a:rPr lang="ko-KR" altLang="en-US" dirty="0" err="1" smtClean="0"/>
              <a:t>int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main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void</a:t>
            </a:r>
            <a:r>
              <a:rPr lang="ko-KR" altLang="en-US" dirty="0" smtClean="0"/>
              <a:t>)</a:t>
            </a:r>
          </a:p>
          <a:p>
            <a:r>
              <a:rPr lang="ko-KR" altLang="en-US" dirty="0" smtClean="0"/>
              <a:t>{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char</a:t>
            </a:r>
            <a:r>
              <a:rPr lang="ko-KR" altLang="en-US" dirty="0" smtClean="0"/>
              <a:t> *</a:t>
            </a:r>
            <a:r>
              <a:rPr lang="ko-KR" altLang="en-US" dirty="0" err="1" smtClean="0"/>
              <a:t>p</a:t>
            </a:r>
            <a:r>
              <a:rPr lang="ko-KR" altLang="en-US" dirty="0" smtClean="0"/>
              <a:t>;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set_pointer</a:t>
            </a:r>
            <a:r>
              <a:rPr lang="ko-KR" altLang="en-US" dirty="0" smtClean="0"/>
              <a:t>(&amp;</a:t>
            </a:r>
            <a:r>
              <a:rPr lang="ko-KR" altLang="en-US" dirty="0" err="1" smtClean="0"/>
              <a:t>p</a:t>
            </a:r>
            <a:r>
              <a:rPr lang="ko-KR" altLang="en-US" dirty="0" smtClean="0"/>
              <a:t>, 0);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printf</a:t>
            </a:r>
            <a:r>
              <a:rPr lang="ko-KR" altLang="en-US" dirty="0" smtClean="0"/>
              <a:t>("%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 \</a:t>
            </a:r>
            <a:r>
              <a:rPr lang="ko-KR" altLang="en-US" dirty="0" err="1" smtClean="0"/>
              <a:t>n</a:t>
            </a:r>
            <a:r>
              <a:rPr lang="ko-KR" altLang="en-US" dirty="0" smtClean="0"/>
              <a:t>", </a:t>
            </a:r>
            <a:r>
              <a:rPr lang="ko-KR" altLang="en-US" dirty="0" err="1" smtClean="0"/>
              <a:t>p</a:t>
            </a:r>
            <a:r>
              <a:rPr lang="ko-KR" altLang="en-US" dirty="0" smtClean="0"/>
              <a:t>);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set_pointer</a:t>
            </a:r>
            <a:r>
              <a:rPr lang="ko-KR" altLang="en-US" dirty="0" smtClean="0"/>
              <a:t>(&amp;</a:t>
            </a:r>
            <a:r>
              <a:rPr lang="ko-KR" altLang="en-US" dirty="0" err="1" smtClean="0"/>
              <a:t>p</a:t>
            </a:r>
            <a:r>
              <a:rPr lang="ko-KR" altLang="en-US" dirty="0" smtClean="0"/>
              <a:t>, 1);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printf</a:t>
            </a:r>
            <a:r>
              <a:rPr lang="ko-KR" altLang="en-US" dirty="0" smtClean="0"/>
              <a:t>("%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 \</a:t>
            </a:r>
            <a:r>
              <a:rPr lang="ko-KR" altLang="en-US" dirty="0" err="1" smtClean="0"/>
              <a:t>n</a:t>
            </a:r>
            <a:r>
              <a:rPr lang="ko-KR" altLang="en-US" dirty="0" smtClean="0"/>
              <a:t>", </a:t>
            </a:r>
            <a:r>
              <a:rPr lang="ko-KR" altLang="en-US" dirty="0" err="1" smtClean="0"/>
              <a:t>p</a:t>
            </a:r>
            <a:r>
              <a:rPr lang="ko-KR" altLang="en-US" dirty="0" smtClean="0"/>
              <a:t>);</a:t>
            </a:r>
          </a:p>
          <a:p>
            <a:r>
              <a:rPr lang="ko-KR" altLang="en-US" dirty="0" smtClean="0"/>
              <a:t>}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1582" y="287267"/>
            <a:ext cx="3305636" cy="1000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88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444</Words>
  <Application>Microsoft Office PowerPoint</Application>
  <PresentationFormat>와이드스크린</PresentationFormat>
  <Paragraphs>85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6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shjung</dc:creator>
  <cp:lastModifiedBy>shjung</cp:lastModifiedBy>
  <cp:revision>3</cp:revision>
  <dcterms:created xsi:type="dcterms:W3CDTF">2020-09-29T16:30:25Z</dcterms:created>
  <dcterms:modified xsi:type="dcterms:W3CDTF">2020-09-29T16:51:24Z</dcterms:modified>
</cp:coreProperties>
</file>