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36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67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298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60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78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31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76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062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60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01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62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BA1FB-CA73-40B3-B8BC-36EDF36C4088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72DC5-F66A-428F-BB98-B8368D67CE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76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77333" y="854207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stdio.h</a:t>
            </a:r>
            <a:r>
              <a:rPr lang="ko-KR" altLang="en-US" dirty="0" smtClean="0"/>
              <a:t>&gt;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add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x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y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x</a:t>
            </a:r>
            <a:r>
              <a:rPr lang="ko-KR" altLang="en-US" dirty="0" smtClean="0"/>
              <a:t> + </a:t>
            </a:r>
            <a:r>
              <a:rPr lang="ko-KR" altLang="en-US" dirty="0" err="1" smtClean="0"/>
              <a:t>y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}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main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void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x</a:t>
            </a:r>
            <a:r>
              <a:rPr lang="ko-KR" altLang="en-US" dirty="0" smtClean="0"/>
              <a:t> = 4, </a:t>
            </a:r>
            <a:r>
              <a:rPr lang="ko-KR" altLang="en-US" dirty="0" err="1" smtClean="0"/>
              <a:t>y</a:t>
            </a:r>
            <a:r>
              <a:rPr lang="ko-KR" altLang="en-US" dirty="0" smtClean="0"/>
              <a:t> = 5,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add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x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y</a:t>
            </a:r>
            <a:r>
              <a:rPr lang="ko-KR" altLang="en-US" dirty="0" smtClean="0"/>
              <a:t>, &amp;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</a:t>
            </a:r>
            <a:r>
              <a:rPr lang="ko-KR" altLang="en-US" dirty="0" err="1" smtClean="0"/>
              <a:t>sum</a:t>
            </a:r>
            <a:r>
              <a:rPr lang="ko-KR" altLang="en-US" dirty="0" smtClean="0"/>
              <a:t>=%</a:t>
            </a:r>
            <a:r>
              <a:rPr lang="ko-KR" altLang="en-US" dirty="0" err="1" smtClean="0"/>
              <a:t>d</a:t>
            </a:r>
            <a:r>
              <a:rPr lang="ko-KR" altLang="en-US" dirty="0" smtClean="0"/>
              <a:t>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",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}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00" y="5194787"/>
            <a:ext cx="2086266" cy="60015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5638799" y="148471"/>
            <a:ext cx="494453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/>
              <a:t>#</a:t>
            </a:r>
            <a:r>
              <a:rPr lang="ko-KR" altLang="en-US" sz="1600" dirty="0" err="1" smtClean="0"/>
              <a:t>include</a:t>
            </a:r>
            <a:r>
              <a:rPr lang="ko-KR" altLang="en-US" sz="1600" dirty="0" smtClean="0"/>
              <a:t> &lt;</a:t>
            </a:r>
            <a:r>
              <a:rPr lang="ko-KR" altLang="en-US" sz="1600" dirty="0" err="1" smtClean="0"/>
              <a:t>stdio.h</a:t>
            </a:r>
            <a:r>
              <a:rPr lang="ko-KR" altLang="en-US" sz="1600" dirty="0" smtClean="0"/>
              <a:t>&gt;</a:t>
            </a:r>
          </a:p>
          <a:p>
            <a:r>
              <a:rPr lang="ko-KR" altLang="en-US" sz="1600" dirty="0" smtClean="0"/>
              <a:t>#</a:t>
            </a:r>
            <a:r>
              <a:rPr lang="ko-KR" altLang="en-US" sz="1600" dirty="0" err="1" smtClean="0"/>
              <a:t>include</a:t>
            </a:r>
            <a:r>
              <a:rPr lang="ko-KR" altLang="en-US" sz="1600" dirty="0" smtClean="0"/>
              <a:t> &lt;</a:t>
            </a:r>
            <a:r>
              <a:rPr lang="ko-KR" altLang="en-US" sz="1600" dirty="0" err="1" smtClean="0"/>
              <a:t>stdlib.h</a:t>
            </a:r>
            <a:r>
              <a:rPr lang="ko-KR" altLang="en-US" sz="1600" dirty="0" smtClean="0"/>
              <a:t>&gt;</a:t>
            </a:r>
          </a:p>
          <a:p>
            <a:endParaRPr lang="ko-KR" altLang="en-US" sz="1600" dirty="0" smtClean="0"/>
          </a:p>
          <a:p>
            <a:r>
              <a:rPr lang="ko-KR" altLang="en-US" sz="1600" dirty="0" err="1" smtClean="0"/>
              <a:t>int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add</a:t>
            </a:r>
            <a:r>
              <a:rPr lang="ko-KR" altLang="en-US" sz="1600" dirty="0" smtClean="0"/>
              <a:t>(</a:t>
            </a:r>
            <a:r>
              <a:rPr lang="ko-KR" altLang="en-US" sz="1600" dirty="0" err="1" smtClean="0"/>
              <a:t>int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num</a:t>
            </a:r>
            <a:r>
              <a:rPr lang="ko-KR" altLang="en-US" sz="1600" dirty="0" smtClean="0"/>
              <a:t>[], </a:t>
            </a:r>
            <a:r>
              <a:rPr lang="ko-KR" altLang="en-US" sz="1600" dirty="0" err="1" smtClean="0"/>
              <a:t>int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n</a:t>
            </a:r>
            <a:r>
              <a:rPr lang="ko-KR" altLang="en-US" sz="1600" dirty="0" smtClean="0"/>
              <a:t>)</a:t>
            </a:r>
          </a:p>
          <a:p>
            <a:r>
              <a:rPr lang="ko-KR" altLang="en-US" sz="1600" dirty="0" smtClean="0"/>
              <a:t>{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int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, </a:t>
            </a:r>
            <a:r>
              <a:rPr lang="ko-KR" altLang="en-US" sz="1600" dirty="0" err="1" smtClean="0"/>
              <a:t>sum</a:t>
            </a:r>
            <a:r>
              <a:rPr lang="ko-KR" altLang="en-US" sz="1600" dirty="0" smtClean="0"/>
              <a:t>=0;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for</a:t>
            </a:r>
            <a:r>
              <a:rPr lang="ko-KR" altLang="en-US" sz="1600" dirty="0" smtClean="0"/>
              <a:t> (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 = 0; 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 &lt; </a:t>
            </a:r>
            <a:r>
              <a:rPr lang="ko-KR" altLang="en-US" sz="1600" dirty="0" err="1" smtClean="0"/>
              <a:t>n</a:t>
            </a:r>
            <a:r>
              <a:rPr lang="ko-KR" altLang="en-US" sz="1600" dirty="0" smtClean="0"/>
              <a:t>; 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++) {</a:t>
            </a:r>
          </a:p>
          <a:p>
            <a:r>
              <a:rPr lang="ko-KR" altLang="en-US" sz="1600" dirty="0" smtClean="0"/>
              <a:t>		</a:t>
            </a:r>
            <a:r>
              <a:rPr lang="ko-KR" altLang="en-US" sz="1600" dirty="0" err="1" smtClean="0"/>
              <a:t>sum</a:t>
            </a:r>
            <a:r>
              <a:rPr lang="ko-KR" altLang="en-US" sz="1600" dirty="0" smtClean="0"/>
              <a:t> += </a:t>
            </a:r>
            <a:r>
              <a:rPr lang="ko-KR" altLang="en-US" sz="1600" dirty="0" err="1" smtClean="0"/>
              <a:t>num</a:t>
            </a:r>
            <a:r>
              <a:rPr lang="ko-KR" altLang="en-US" sz="1600" dirty="0" smtClean="0"/>
              <a:t>[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];</a:t>
            </a:r>
          </a:p>
          <a:p>
            <a:r>
              <a:rPr lang="ko-KR" altLang="en-US" sz="1600" dirty="0" smtClean="0"/>
              <a:t>	}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return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sum</a:t>
            </a:r>
            <a:r>
              <a:rPr lang="ko-KR" altLang="en-US" sz="1600" dirty="0" smtClean="0"/>
              <a:t>;</a:t>
            </a:r>
          </a:p>
          <a:p>
            <a:r>
              <a:rPr lang="ko-KR" altLang="en-US" sz="1600" dirty="0" smtClean="0"/>
              <a:t>}</a:t>
            </a:r>
          </a:p>
          <a:p>
            <a:endParaRPr lang="ko-KR" altLang="en-US" sz="1600" dirty="0" smtClean="0"/>
          </a:p>
          <a:p>
            <a:r>
              <a:rPr lang="ko-KR" altLang="en-US" sz="1600" dirty="0" err="1" smtClean="0"/>
              <a:t>int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main</a:t>
            </a:r>
            <a:r>
              <a:rPr lang="ko-KR" altLang="en-US" sz="1600" dirty="0" smtClean="0"/>
              <a:t>(</a:t>
            </a:r>
            <a:r>
              <a:rPr lang="ko-KR" altLang="en-US" sz="1600" dirty="0" err="1" smtClean="0"/>
              <a:t>void</a:t>
            </a:r>
            <a:r>
              <a:rPr lang="ko-KR" altLang="en-US" sz="1600" dirty="0" smtClean="0"/>
              <a:t>)</a:t>
            </a:r>
          </a:p>
          <a:p>
            <a:r>
              <a:rPr lang="ko-KR" altLang="en-US" sz="1600" dirty="0" smtClean="0"/>
              <a:t>{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int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i,sum</a:t>
            </a:r>
            <a:r>
              <a:rPr lang="ko-KR" altLang="en-US" sz="1600" dirty="0" smtClean="0"/>
              <a:t>,*</a:t>
            </a:r>
            <a:r>
              <a:rPr lang="ko-KR" altLang="en-US" sz="1600" dirty="0" err="1" smtClean="0"/>
              <a:t>num</a:t>
            </a:r>
            <a:r>
              <a:rPr lang="ko-KR" altLang="en-US" sz="1600" dirty="0" smtClean="0"/>
              <a:t>;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num</a:t>
            </a:r>
            <a:r>
              <a:rPr lang="ko-KR" altLang="en-US" sz="1600" dirty="0" smtClean="0"/>
              <a:t> = (</a:t>
            </a:r>
            <a:r>
              <a:rPr lang="ko-KR" altLang="en-US" sz="1600" dirty="0" err="1" smtClean="0"/>
              <a:t>int</a:t>
            </a:r>
            <a:r>
              <a:rPr lang="ko-KR" altLang="en-US" sz="1600" dirty="0" smtClean="0"/>
              <a:t> *)</a:t>
            </a:r>
            <a:r>
              <a:rPr lang="ko-KR" altLang="en-US" sz="1600" dirty="0" err="1" smtClean="0"/>
              <a:t>malloc</a:t>
            </a:r>
            <a:r>
              <a:rPr lang="ko-KR" altLang="en-US" sz="1600" dirty="0" smtClean="0"/>
              <a:t>(</a:t>
            </a:r>
            <a:r>
              <a:rPr lang="ko-KR" altLang="en-US" sz="1600" dirty="0" err="1" smtClean="0"/>
              <a:t>sizeof</a:t>
            </a:r>
            <a:r>
              <a:rPr lang="ko-KR" altLang="en-US" sz="1600" dirty="0" smtClean="0"/>
              <a:t>(</a:t>
            </a:r>
            <a:r>
              <a:rPr lang="ko-KR" altLang="en-US" sz="1600" dirty="0" err="1" smtClean="0"/>
              <a:t>num</a:t>
            </a:r>
            <a:r>
              <a:rPr lang="ko-KR" altLang="en-US" sz="1600" dirty="0" smtClean="0"/>
              <a:t>) * 10);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if</a:t>
            </a:r>
            <a:r>
              <a:rPr lang="ko-KR" altLang="en-US" sz="1600" dirty="0" smtClean="0"/>
              <a:t> (</a:t>
            </a:r>
            <a:r>
              <a:rPr lang="ko-KR" altLang="en-US" sz="1600" dirty="0" err="1" smtClean="0"/>
              <a:t>num</a:t>
            </a:r>
            <a:r>
              <a:rPr lang="ko-KR" altLang="en-US" sz="1600" dirty="0" smtClean="0"/>
              <a:t> == (</a:t>
            </a:r>
            <a:r>
              <a:rPr lang="ko-KR" altLang="en-US" sz="1600" dirty="0" err="1" smtClean="0"/>
              <a:t>int</a:t>
            </a:r>
            <a:r>
              <a:rPr lang="ko-KR" altLang="en-US" sz="1600" dirty="0" smtClean="0"/>
              <a:t> *)NULL) {</a:t>
            </a:r>
          </a:p>
          <a:p>
            <a:r>
              <a:rPr lang="ko-KR" altLang="en-US" sz="1600" dirty="0" smtClean="0"/>
              <a:t>		</a:t>
            </a:r>
            <a:r>
              <a:rPr lang="ko-KR" altLang="en-US" sz="1600" dirty="0" err="1" smtClean="0"/>
              <a:t>fprintf</a:t>
            </a:r>
            <a:r>
              <a:rPr lang="ko-KR" altLang="en-US" sz="1600" dirty="0" smtClean="0"/>
              <a:t>(</a:t>
            </a:r>
            <a:r>
              <a:rPr lang="ko-KR" altLang="en-US" sz="1600" dirty="0" err="1" smtClean="0"/>
              <a:t>stderr</a:t>
            </a:r>
            <a:r>
              <a:rPr lang="ko-KR" altLang="en-US" sz="1600" dirty="0" smtClean="0"/>
              <a:t>, "</a:t>
            </a:r>
            <a:r>
              <a:rPr lang="ko-KR" altLang="en-US" sz="1600" dirty="0" err="1" smtClean="0"/>
              <a:t>malloc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fail</a:t>
            </a:r>
            <a:r>
              <a:rPr lang="ko-KR" altLang="en-US" sz="1600" dirty="0" smtClean="0"/>
              <a:t>!!!</a:t>
            </a:r>
            <a:r>
              <a:rPr lang="en-US" altLang="ko-KR" sz="1600" dirty="0" smtClean="0"/>
              <a:t>\</a:t>
            </a:r>
            <a:r>
              <a:rPr lang="ko-KR" altLang="en-US" sz="1600" dirty="0" err="1" smtClean="0"/>
              <a:t>n</a:t>
            </a:r>
            <a:r>
              <a:rPr lang="ko-KR" altLang="en-US" sz="1600" dirty="0" smtClean="0"/>
              <a:t>");</a:t>
            </a:r>
          </a:p>
          <a:p>
            <a:r>
              <a:rPr lang="ko-KR" altLang="en-US" sz="1600" dirty="0" smtClean="0"/>
              <a:t>		</a:t>
            </a:r>
            <a:r>
              <a:rPr lang="ko-KR" altLang="en-US" sz="1600" dirty="0" err="1" smtClean="0"/>
              <a:t>exit</a:t>
            </a:r>
            <a:r>
              <a:rPr lang="ko-KR" altLang="en-US" sz="1600" dirty="0" smtClean="0"/>
              <a:t>(1);</a:t>
            </a:r>
          </a:p>
          <a:p>
            <a:r>
              <a:rPr lang="ko-KR" altLang="en-US" sz="1600" dirty="0" smtClean="0"/>
              <a:t>	}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for</a:t>
            </a:r>
            <a:r>
              <a:rPr lang="ko-KR" altLang="en-US" sz="1600" dirty="0" smtClean="0"/>
              <a:t> (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 = 0; 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 &lt; 10; 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++) {</a:t>
            </a:r>
          </a:p>
          <a:p>
            <a:r>
              <a:rPr lang="ko-KR" altLang="en-US" sz="1600" dirty="0" smtClean="0"/>
              <a:t>		</a:t>
            </a:r>
            <a:r>
              <a:rPr lang="ko-KR" altLang="en-US" sz="1600" dirty="0" err="1" smtClean="0"/>
              <a:t>num</a:t>
            </a:r>
            <a:r>
              <a:rPr lang="ko-KR" altLang="en-US" sz="1600" dirty="0" smtClean="0"/>
              <a:t>[</a:t>
            </a:r>
            <a:r>
              <a:rPr lang="ko-KR" altLang="en-US" sz="1600" dirty="0" err="1" smtClean="0"/>
              <a:t>i</a:t>
            </a:r>
            <a:r>
              <a:rPr lang="ko-KR" altLang="en-US" sz="1600" dirty="0" smtClean="0"/>
              <a:t>] = </a:t>
            </a:r>
            <a:r>
              <a:rPr lang="ko-KR" altLang="en-US" sz="1600" dirty="0" err="1" smtClean="0"/>
              <a:t>rand</a:t>
            </a:r>
            <a:r>
              <a:rPr lang="ko-KR" altLang="en-US" sz="1600" dirty="0" smtClean="0"/>
              <a:t>() % 100 + 1;</a:t>
            </a:r>
          </a:p>
          <a:p>
            <a:r>
              <a:rPr lang="ko-KR" altLang="en-US" sz="1600" dirty="0" smtClean="0"/>
              <a:t>	}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sum</a:t>
            </a:r>
            <a:r>
              <a:rPr lang="ko-KR" altLang="en-US" sz="1600" dirty="0" smtClean="0"/>
              <a:t> = </a:t>
            </a:r>
            <a:r>
              <a:rPr lang="ko-KR" altLang="en-US" sz="1600" dirty="0" err="1" smtClean="0"/>
              <a:t>add</a:t>
            </a:r>
            <a:r>
              <a:rPr lang="ko-KR" altLang="en-US" sz="1600" dirty="0" smtClean="0"/>
              <a:t>(</a:t>
            </a:r>
            <a:r>
              <a:rPr lang="ko-KR" altLang="en-US" sz="1600" dirty="0" err="1" smtClean="0"/>
              <a:t>num</a:t>
            </a:r>
            <a:r>
              <a:rPr lang="ko-KR" altLang="en-US" sz="1600" dirty="0" smtClean="0"/>
              <a:t>, 10);</a:t>
            </a:r>
          </a:p>
          <a:p>
            <a:r>
              <a:rPr lang="ko-KR" altLang="en-US" sz="1600" dirty="0" smtClean="0"/>
              <a:t>	</a:t>
            </a:r>
            <a:r>
              <a:rPr lang="ko-KR" altLang="en-US" sz="1600" dirty="0" err="1" smtClean="0"/>
              <a:t>printf</a:t>
            </a:r>
            <a:r>
              <a:rPr lang="ko-KR" altLang="en-US" sz="1600" dirty="0" smtClean="0"/>
              <a:t>("</a:t>
            </a:r>
            <a:r>
              <a:rPr lang="ko-KR" altLang="en-US" sz="1600" dirty="0" err="1" smtClean="0"/>
              <a:t>sum</a:t>
            </a:r>
            <a:r>
              <a:rPr lang="ko-KR" altLang="en-US" sz="1600" dirty="0" smtClean="0"/>
              <a:t>=%</a:t>
            </a:r>
            <a:r>
              <a:rPr lang="ko-KR" altLang="en-US" sz="1600" dirty="0" err="1" smtClean="0"/>
              <a:t>d</a:t>
            </a:r>
            <a:r>
              <a:rPr lang="ko-KR" altLang="en-US" sz="1600" dirty="0" smtClean="0"/>
              <a:t>\</a:t>
            </a:r>
            <a:r>
              <a:rPr lang="ko-KR" altLang="en-US" sz="1600" dirty="0" err="1" smtClean="0"/>
              <a:t>n</a:t>
            </a:r>
            <a:r>
              <a:rPr lang="ko-KR" altLang="en-US" sz="1600" dirty="0" smtClean="0"/>
              <a:t>", </a:t>
            </a:r>
            <a:r>
              <a:rPr lang="ko-KR" altLang="en-US" sz="1600" dirty="0" err="1" smtClean="0"/>
              <a:t>sum</a:t>
            </a:r>
            <a:r>
              <a:rPr lang="ko-KR" altLang="en-US" sz="1600" dirty="0" smtClean="0"/>
              <a:t>);</a:t>
            </a:r>
          </a:p>
          <a:p>
            <a:r>
              <a:rPr lang="ko-KR" altLang="en-US" sz="1600" dirty="0" smtClean="0"/>
              <a:t>}</a:t>
            </a:r>
            <a:endParaRPr lang="ko-KR" altLang="en-US" sz="16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533" y="2100707"/>
            <a:ext cx="2086266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75733" y="1195150"/>
            <a:ext cx="48598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stdio.h</a:t>
            </a:r>
            <a:r>
              <a:rPr lang="ko-KR" altLang="en-US" dirty="0" smtClean="0"/>
              <a:t>&gt;</a:t>
            </a:r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stdlib.h</a:t>
            </a:r>
            <a:r>
              <a:rPr lang="ko-KR" altLang="en-US" dirty="0" smtClean="0"/>
              <a:t>&gt;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concat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*str1, 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*str2)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i,j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= 0; str1[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 = str1[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 = 0; str2[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];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++] = str2[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];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] = 0;</a:t>
            </a:r>
          </a:p>
          <a:p>
            <a:r>
              <a:rPr lang="ko-KR" altLang="en-US" dirty="0" smtClean="0"/>
              <a:t>}</a:t>
            </a:r>
          </a:p>
          <a:p>
            <a:endParaRPr lang="ko-KR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435600" y="2844800"/>
            <a:ext cx="625209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main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void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str1[10] = "</a:t>
            </a:r>
            <a:r>
              <a:rPr lang="ko-KR" altLang="en-US" dirty="0" err="1" smtClean="0"/>
              <a:t>hello</a:t>
            </a:r>
            <a:r>
              <a:rPr lang="ko-KR" altLang="en-US" dirty="0" smtClean="0"/>
              <a:t>", str2[10] = "</a:t>
            </a:r>
            <a:r>
              <a:rPr lang="ko-KR" altLang="en-US" dirty="0" err="1" smtClean="0"/>
              <a:t>world</a:t>
            </a:r>
            <a:r>
              <a:rPr lang="ko-KR" altLang="en-US" dirty="0" smtClean="0"/>
              <a:t>!!!", *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 = (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*)</a:t>
            </a:r>
            <a:r>
              <a:rPr lang="ko-KR" altLang="en-US" dirty="0" err="1" smtClean="0"/>
              <a:t>malloc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sizeof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) * 20);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 == (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*)NULL) {</a:t>
            </a:r>
          </a:p>
          <a:p>
            <a:r>
              <a:rPr lang="ko-KR" altLang="en-US" dirty="0" smtClean="0"/>
              <a:t>			</a:t>
            </a:r>
            <a:r>
              <a:rPr lang="ko-KR" altLang="en-US" dirty="0" err="1" smtClean="0"/>
              <a:t>fprintf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stderr</a:t>
            </a:r>
            <a:r>
              <a:rPr lang="ko-KR" altLang="en-US" dirty="0" smtClean="0"/>
              <a:t>, "</a:t>
            </a:r>
            <a:r>
              <a:rPr lang="ko-KR" altLang="en-US" dirty="0" err="1" smtClean="0"/>
              <a:t>malloc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fail</a:t>
            </a:r>
            <a:r>
              <a:rPr lang="ko-KR" altLang="en-US" dirty="0" smtClean="0"/>
              <a:t>!!!\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");</a:t>
            </a:r>
          </a:p>
          <a:p>
            <a:r>
              <a:rPr lang="ko-KR" altLang="en-US" dirty="0" smtClean="0"/>
              <a:t>			</a:t>
            </a:r>
            <a:r>
              <a:rPr lang="ko-KR" altLang="en-US" dirty="0" err="1" smtClean="0"/>
              <a:t>exit</a:t>
            </a:r>
            <a:r>
              <a:rPr lang="ko-KR" altLang="en-US" dirty="0" smtClean="0"/>
              <a:t>(1);</a:t>
            </a:r>
          </a:p>
          <a:p>
            <a:r>
              <a:rPr lang="ko-KR" altLang="en-US" dirty="0" smtClean="0"/>
              <a:t>	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concat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, str1, str2);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 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", 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}</a:t>
            </a:r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413" y="746607"/>
            <a:ext cx="2848373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439334" y="9545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stdio.h</a:t>
            </a:r>
            <a:r>
              <a:rPr lang="ko-KR" altLang="en-US" dirty="0" smtClean="0"/>
              <a:t>&gt;</a:t>
            </a:r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stdlib.h</a:t>
            </a:r>
            <a:r>
              <a:rPr lang="ko-KR" altLang="en-US" dirty="0" smtClean="0"/>
              <a:t>&gt;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char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strings</a:t>
            </a:r>
            <a:r>
              <a:rPr lang="ko-KR" altLang="en-US" dirty="0" smtClean="0"/>
              <a:t>[2][10] = { "</a:t>
            </a:r>
            <a:r>
              <a:rPr lang="ko-KR" altLang="en-US" dirty="0" err="1" smtClean="0"/>
              <a:t>Hello</a:t>
            </a:r>
            <a:r>
              <a:rPr lang="ko-KR" altLang="en-US" dirty="0" smtClean="0"/>
              <a:t>", "World" };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set_pointer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**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*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strings</a:t>
            </a:r>
            <a:r>
              <a:rPr lang="ko-KR" altLang="en-US" dirty="0" smtClean="0"/>
              <a:t>[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];</a:t>
            </a:r>
          </a:p>
          <a:p>
            <a:r>
              <a:rPr lang="ko-KR" altLang="en-US" dirty="0" smtClean="0"/>
              <a:t>}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main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void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set_pointer</a:t>
            </a:r>
            <a:r>
              <a:rPr lang="ko-KR" altLang="en-US" dirty="0" smtClean="0"/>
              <a:t>(&amp;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, 0);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 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", 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set_pointer</a:t>
            </a:r>
            <a:r>
              <a:rPr lang="ko-KR" altLang="en-US" dirty="0" smtClean="0"/>
              <a:t>(&amp;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, 1);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("%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 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", </a:t>
            </a:r>
            <a:r>
              <a:rPr lang="ko-KR" altLang="en-US" dirty="0" err="1" smtClean="0"/>
              <a:t>p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}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582" y="287267"/>
            <a:ext cx="3305636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8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444</Words>
  <Application>Microsoft Office PowerPoint</Application>
  <PresentationFormat>와이드스크린</PresentationFormat>
  <Paragraphs>85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3</cp:revision>
  <dcterms:created xsi:type="dcterms:W3CDTF">2020-09-29T16:30:25Z</dcterms:created>
  <dcterms:modified xsi:type="dcterms:W3CDTF">2020-09-29T16:51:24Z</dcterms:modified>
</cp:coreProperties>
</file>