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728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80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571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70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041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74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824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730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88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7709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738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E0775-7B05-4718-8652-CBB0AE5D5E1C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223BF-86E4-4558-96F6-3477A516CA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454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541866" y="797511"/>
            <a:ext cx="568960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stdio.h</a:t>
            </a:r>
            <a:r>
              <a:rPr lang="ko-KR" altLang="en-US" dirty="0" smtClean="0"/>
              <a:t>&gt;</a:t>
            </a:r>
          </a:p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string.h</a:t>
            </a:r>
            <a:r>
              <a:rPr lang="ko-KR" altLang="en-US" dirty="0" smtClean="0"/>
              <a:t>&gt;</a:t>
            </a:r>
          </a:p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stdlib.h</a:t>
            </a:r>
            <a:r>
              <a:rPr lang="ko-KR" altLang="en-US" dirty="0" smtClean="0"/>
              <a:t>&gt;</a:t>
            </a:r>
          </a:p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malloc.h</a:t>
            </a:r>
            <a:r>
              <a:rPr lang="ko-KR" altLang="en-US" dirty="0" smtClean="0"/>
              <a:t>&gt;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#</a:t>
            </a:r>
            <a:r>
              <a:rPr lang="ko-KR" altLang="en-US" dirty="0" err="1" smtClean="0"/>
              <a:t>define</a:t>
            </a:r>
            <a:r>
              <a:rPr lang="ko-KR" altLang="en-US" dirty="0" smtClean="0"/>
              <a:t>	 N_STUDENTS	4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typedef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struct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student_info</a:t>
            </a:r>
            <a:r>
              <a:rPr lang="ko-KR" altLang="en-US" dirty="0" smtClean="0"/>
              <a:t> 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name</a:t>
            </a:r>
            <a:r>
              <a:rPr lang="ko-KR" altLang="en-US" dirty="0" smtClean="0"/>
              <a:t>[10];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height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float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weight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} 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;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typedef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struct</a:t>
            </a:r>
            <a:r>
              <a:rPr lang="ko-KR" altLang="en-US" dirty="0" smtClean="0"/>
              <a:t> 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;  // </a:t>
            </a:r>
            <a:r>
              <a:rPr lang="ko-KR" altLang="en-US" dirty="0" err="1" smtClean="0"/>
              <a:t>data은</a:t>
            </a:r>
            <a:r>
              <a:rPr lang="ko-KR" altLang="en-US" dirty="0" smtClean="0"/>
              <a:t> 포인터로 정의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;     // 현재 크기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} 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;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6096000" y="799155"/>
            <a:ext cx="577426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// 스택 생성 함수</a:t>
            </a:r>
          </a:p>
          <a:p>
            <a:r>
              <a:rPr lang="ko-KR" altLang="en-US" dirty="0" err="1" smtClean="0"/>
              <a:t>void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init_stack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 = -1;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 = 1;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 = (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 *)</a:t>
            </a:r>
            <a:r>
              <a:rPr lang="ko-KR" altLang="en-US" dirty="0" err="1" smtClean="0"/>
              <a:t>malloc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 * </a:t>
            </a:r>
            <a:r>
              <a:rPr lang="ko-KR" altLang="en-US" dirty="0" err="1" smtClean="0"/>
              <a:t>sizeof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));</a:t>
            </a:r>
          </a:p>
          <a:p>
            <a:r>
              <a:rPr lang="ko-KR" altLang="en-US" dirty="0" smtClean="0"/>
              <a:t>}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// 공백 상태 검출 함수</a:t>
            </a:r>
          </a:p>
          <a:p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is_empty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return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 == -1);</a:t>
            </a:r>
          </a:p>
          <a:p>
            <a:r>
              <a:rPr lang="ko-KR" altLang="en-US" dirty="0" smtClean="0"/>
              <a:t>}</a:t>
            </a:r>
          </a:p>
          <a:p>
            <a:r>
              <a:rPr lang="ko-KR" altLang="en-US" dirty="0" smtClean="0"/>
              <a:t>// 포화 상태 검출 함수</a:t>
            </a:r>
          </a:p>
          <a:p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is_full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return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 == 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-&gt;capacity-1));</a:t>
            </a:r>
          </a:p>
          <a:p>
            <a:r>
              <a:rPr lang="ko-KR" alt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7390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37067" y="423544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ko-KR" altLang="en-US" dirty="0" smtClean="0"/>
          </a:p>
          <a:p>
            <a:r>
              <a:rPr lang="ko-KR" altLang="en-US" dirty="0" err="1" smtClean="0"/>
              <a:t>void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push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item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if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is_full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)) {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 *= 2;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 =</a:t>
            </a:r>
          </a:p>
          <a:p>
            <a:r>
              <a:rPr lang="ko-KR" altLang="en-US" dirty="0" smtClean="0"/>
              <a:t>			(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 *)</a:t>
            </a:r>
            <a:r>
              <a:rPr lang="ko-KR" altLang="en-US" dirty="0" err="1" smtClean="0"/>
              <a:t>realloc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 * </a:t>
            </a:r>
            <a:r>
              <a:rPr lang="ko-KR" altLang="en-US" dirty="0" err="1" smtClean="0"/>
              <a:t>sizeof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));</a:t>
            </a:r>
          </a:p>
          <a:p>
            <a:r>
              <a:rPr lang="ko-KR" altLang="en-US" dirty="0" smtClean="0"/>
              <a:t>	}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[++(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)] = </a:t>
            </a:r>
            <a:r>
              <a:rPr lang="ko-KR" altLang="en-US" dirty="0" err="1" smtClean="0"/>
              <a:t>item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}</a:t>
            </a:r>
          </a:p>
          <a:p>
            <a:r>
              <a:rPr lang="ko-KR" altLang="en-US" dirty="0" smtClean="0"/>
              <a:t>// </a:t>
            </a:r>
            <a:r>
              <a:rPr lang="ko-KR" altLang="en-US" dirty="0" err="1" smtClean="0"/>
              <a:t>삭제함수</a:t>
            </a:r>
            <a:endParaRPr lang="ko-KR" altLang="en-US" dirty="0" smtClean="0"/>
          </a:p>
          <a:p>
            <a:r>
              <a:rPr lang="ko-KR" altLang="en-US" dirty="0" err="1" smtClean="0"/>
              <a:t>element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pop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if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is_empty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)) {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fprintf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stderr</a:t>
            </a:r>
            <a:r>
              <a:rPr lang="ko-KR" altLang="en-US" dirty="0" smtClean="0"/>
              <a:t>, "스택 공백 에러\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");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exit</a:t>
            </a:r>
            <a:r>
              <a:rPr lang="ko-KR" altLang="en-US" dirty="0" smtClean="0"/>
              <a:t>(1);</a:t>
            </a:r>
          </a:p>
          <a:p>
            <a:r>
              <a:rPr lang="ko-KR" altLang="en-US" dirty="0" smtClean="0"/>
              <a:t>	}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else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return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[(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)--];</a:t>
            </a:r>
          </a:p>
          <a:p>
            <a:r>
              <a:rPr lang="ko-KR" altLang="en-US" dirty="0" smtClean="0"/>
              <a:t>}</a:t>
            </a:r>
          </a:p>
          <a:p>
            <a:endParaRPr lang="ko-KR" altLang="en-US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6146801" y="61906"/>
            <a:ext cx="5791201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700" dirty="0" err="1" smtClean="0"/>
              <a:t>int</a:t>
            </a:r>
            <a:r>
              <a:rPr lang="ko-KR" altLang="en-US" sz="1700" dirty="0" smtClean="0"/>
              <a:t> </a:t>
            </a:r>
            <a:r>
              <a:rPr lang="ko-KR" altLang="en-US" sz="1700" dirty="0" err="1" smtClean="0"/>
              <a:t>main</a:t>
            </a:r>
            <a:r>
              <a:rPr lang="ko-KR" altLang="en-US" sz="1700" dirty="0" smtClean="0"/>
              <a:t>(</a:t>
            </a:r>
            <a:r>
              <a:rPr lang="ko-KR" altLang="en-US" sz="1700" dirty="0" err="1" smtClean="0"/>
              <a:t>void</a:t>
            </a:r>
            <a:r>
              <a:rPr lang="ko-KR" altLang="en-US" sz="1700" dirty="0" smtClean="0"/>
              <a:t>)</a:t>
            </a:r>
          </a:p>
          <a:p>
            <a:r>
              <a:rPr lang="ko-KR" altLang="en-US" sz="1700" dirty="0" smtClean="0"/>
              <a:t>{</a:t>
            </a:r>
          </a:p>
          <a:p>
            <a:r>
              <a:rPr lang="ko-KR" altLang="en-US" sz="1700" dirty="0" smtClean="0"/>
              <a:t>	</a:t>
            </a:r>
            <a:r>
              <a:rPr lang="ko-KR" altLang="en-US" sz="1700" dirty="0" err="1" smtClean="0"/>
              <a:t>int</a:t>
            </a:r>
            <a:r>
              <a:rPr lang="ko-KR" altLang="en-US" sz="1700" dirty="0" smtClean="0"/>
              <a:t> </a:t>
            </a:r>
            <a:r>
              <a:rPr lang="ko-KR" altLang="en-US" sz="1700" dirty="0" err="1" smtClean="0"/>
              <a:t>i</a:t>
            </a:r>
            <a:r>
              <a:rPr lang="ko-KR" altLang="en-US" sz="1700" dirty="0" smtClean="0"/>
              <a:t>;</a:t>
            </a:r>
          </a:p>
          <a:p>
            <a:r>
              <a:rPr lang="ko-KR" altLang="en-US" sz="1700" dirty="0" smtClean="0"/>
              <a:t>	</a:t>
            </a:r>
            <a:r>
              <a:rPr lang="ko-KR" altLang="en-US" sz="1700" dirty="0" err="1" smtClean="0"/>
              <a:t>element</a:t>
            </a:r>
            <a:r>
              <a:rPr lang="ko-KR" altLang="en-US" sz="1700" dirty="0" smtClean="0"/>
              <a:t> </a:t>
            </a:r>
            <a:r>
              <a:rPr lang="ko-KR" altLang="en-US" sz="1700" dirty="0" err="1" smtClean="0"/>
              <a:t>e</a:t>
            </a:r>
            <a:r>
              <a:rPr lang="ko-KR" altLang="en-US" sz="1700" dirty="0" smtClean="0"/>
              <a:t>;</a:t>
            </a:r>
          </a:p>
          <a:p>
            <a:r>
              <a:rPr lang="ko-KR" altLang="en-US" sz="1700" dirty="0" smtClean="0"/>
              <a:t>	</a:t>
            </a:r>
            <a:r>
              <a:rPr lang="ko-KR" altLang="en-US" sz="1700" dirty="0" err="1" smtClean="0"/>
              <a:t>StackType</a:t>
            </a:r>
            <a:r>
              <a:rPr lang="ko-KR" altLang="en-US" sz="1700" dirty="0" smtClean="0"/>
              <a:t> </a:t>
            </a:r>
            <a:r>
              <a:rPr lang="ko-KR" altLang="en-US" sz="1700" dirty="0" err="1" smtClean="0"/>
              <a:t>s</a:t>
            </a:r>
            <a:r>
              <a:rPr lang="ko-KR" altLang="en-US" sz="1700" dirty="0" smtClean="0"/>
              <a:t>;</a:t>
            </a:r>
          </a:p>
          <a:p>
            <a:r>
              <a:rPr lang="ko-KR" altLang="en-US" sz="1700" dirty="0" smtClean="0"/>
              <a:t>	</a:t>
            </a:r>
            <a:r>
              <a:rPr lang="ko-KR" altLang="en-US" sz="1700" dirty="0" err="1" smtClean="0"/>
              <a:t>init_stack</a:t>
            </a:r>
            <a:r>
              <a:rPr lang="ko-KR" altLang="en-US" sz="1700" dirty="0" smtClean="0"/>
              <a:t>(&amp;</a:t>
            </a:r>
            <a:r>
              <a:rPr lang="ko-KR" altLang="en-US" sz="1700" dirty="0" err="1" smtClean="0"/>
              <a:t>s</a:t>
            </a:r>
            <a:r>
              <a:rPr lang="ko-KR" altLang="en-US" sz="1700" dirty="0" smtClean="0"/>
              <a:t>);</a:t>
            </a:r>
          </a:p>
          <a:p>
            <a:endParaRPr lang="ko-KR" altLang="en-US" sz="1700" dirty="0" smtClean="0"/>
          </a:p>
          <a:p>
            <a:r>
              <a:rPr lang="ko-KR" altLang="en-US" sz="1700" dirty="0" smtClean="0"/>
              <a:t>	</a:t>
            </a:r>
            <a:r>
              <a:rPr lang="ko-KR" altLang="en-US" sz="1700" dirty="0" err="1" smtClean="0"/>
              <a:t>for</a:t>
            </a:r>
            <a:r>
              <a:rPr lang="ko-KR" altLang="en-US" sz="1700" dirty="0" smtClean="0"/>
              <a:t> (</a:t>
            </a:r>
            <a:r>
              <a:rPr lang="ko-KR" altLang="en-US" sz="1700" dirty="0" err="1" smtClean="0"/>
              <a:t>i</a:t>
            </a:r>
            <a:r>
              <a:rPr lang="ko-KR" altLang="en-US" sz="1700" dirty="0" smtClean="0"/>
              <a:t> = 0; </a:t>
            </a:r>
            <a:r>
              <a:rPr lang="ko-KR" altLang="en-US" sz="1700" dirty="0" err="1" smtClean="0"/>
              <a:t>i</a:t>
            </a:r>
            <a:r>
              <a:rPr lang="ko-KR" altLang="en-US" sz="1700" dirty="0" smtClean="0"/>
              <a:t> &lt; N_STUDENTS; </a:t>
            </a:r>
            <a:r>
              <a:rPr lang="ko-KR" altLang="en-US" sz="1700" dirty="0" err="1" smtClean="0"/>
              <a:t>i</a:t>
            </a:r>
            <a:r>
              <a:rPr lang="ko-KR" altLang="en-US" sz="1700" dirty="0" smtClean="0"/>
              <a:t>++) {</a:t>
            </a:r>
          </a:p>
          <a:p>
            <a:r>
              <a:rPr lang="ko-KR" altLang="en-US" sz="1700" dirty="0" smtClean="0"/>
              <a:t>		</a:t>
            </a:r>
            <a:r>
              <a:rPr lang="ko-KR" altLang="en-US" sz="1700" dirty="0" err="1" smtClean="0"/>
              <a:t>printf</a:t>
            </a:r>
            <a:r>
              <a:rPr lang="ko-KR" altLang="en-US" sz="1700" dirty="0" smtClean="0"/>
              <a:t>("이름: ");</a:t>
            </a:r>
          </a:p>
          <a:p>
            <a:r>
              <a:rPr lang="ko-KR" altLang="en-US" sz="1700" dirty="0" smtClean="0"/>
              <a:t>		</a:t>
            </a:r>
            <a:r>
              <a:rPr lang="ko-KR" altLang="en-US" sz="1700" dirty="0" err="1" smtClean="0"/>
              <a:t>scanf</a:t>
            </a:r>
            <a:r>
              <a:rPr lang="ko-KR" altLang="en-US" sz="1700" dirty="0" smtClean="0"/>
              <a:t>("%</a:t>
            </a:r>
            <a:r>
              <a:rPr lang="ko-KR" altLang="en-US" sz="1700" dirty="0" err="1" smtClean="0"/>
              <a:t>s</a:t>
            </a:r>
            <a:r>
              <a:rPr lang="ko-KR" altLang="en-US" sz="1700" dirty="0" smtClean="0"/>
              <a:t>", </a:t>
            </a:r>
            <a:r>
              <a:rPr lang="ko-KR" altLang="en-US" sz="1700" dirty="0" err="1" smtClean="0"/>
              <a:t>e.name</a:t>
            </a:r>
            <a:r>
              <a:rPr lang="ko-KR" altLang="en-US" sz="1700" dirty="0" smtClean="0"/>
              <a:t>);</a:t>
            </a:r>
          </a:p>
          <a:p>
            <a:r>
              <a:rPr lang="ko-KR" altLang="en-US" sz="1700" dirty="0" smtClean="0"/>
              <a:t>		</a:t>
            </a:r>
            <a:r>
              <a:rPr lang="ko-KR" altLang="en-US" sz="1700" dirty="0" err="1" smtClean="0"/>
              <a:t>printf</a:t>
            </a:r>
            <a:r>
              <a:rPr lang="ko-KR" altLang="en-US" sz="1700" dirty="0" smtClean="0"/>
              <a:t>("키: ");</a:t>
            </a:r>
          </a:p>
          <a:p>
            <a:r>
              <a:rPr lang="ko-KR" altLang="en-US" sz="1700" dirty="0" smtClean="0"/>
              <a:t>		</a:t>
            </a:r>
            <a:r>
              <a:rPr lang="ko-KR" altLang="en-US" sz="1700" dirty="0" err="1" smtClean="0"/>
              <a:t>scanf</a:t>
            </a:r>
            <a:r>
              <a:rPr lang="ko-KR" altLang="en-US" sz="1700" dirty="0" smtClean="0"/>
              <a:t>("%</a:t>
            </a:r>
            <a:r>
              <a:rPr lang="ko-KR" altLang="en-US" sz="1700" dirty="0" err="1" smtClean="0"/>
              <a:t>d</a:t>
            </a:r>
            <a:r>
              <a:rPr lang="ko-KR" altLang="en-US" sz="1700" dirty="0" smtClean="0"/>
              <a:t>", &amp;</a:t>
            </a:r>
            <a:r>
              <a:rPr lang="ko-KR" altLang="en-US" sz="1700" dirty="0" err="1" smtClean="0"/>
              <a:t>e.height</a:t>
            </a:r>
            <a:r>
              <a:rPr lang="ko-KR" altLang="en-US" sz="1700" dirty="0" smtClean="0"/>
              <a:t>);</a:t>
            </a:r>
          </a:p>
          <a:p>
            <a:r>
              <a:rPr lang="ko-KR" altLang="en-US" sz="1700" dirty="0" smtClean="0"/>
              <a:t>		</a:t>
            </a:r>
            <a:r>
              <a:rPr lang="ko-KR" altLang="en-US" sz="1700" dirty="0" err="1" smtClean="0"/>
              <a:t>printf</a:t>
            </a:r>
            <a:r>
              <a:rPr lang="ko-KR" altLang="en-US" sz="1700" dirty="0" smtClean="0"/>
              <a:t>("몸무게: ");</a:t>
            </a:r>
          </a:p>
          <a:p>
            <a:r>
              <a:rPr lang="ko-KR" altLang="en-US" sz="1700" dirty="0" smtClean="0"/>
              <a:t>		</a:t>
            </a:r>
            <a:r>
              <a:rPr lang="ko-KR" altLang="en-US" sz="1700" dirty="0" err="1" smtClean="0"/>
              <a:t>scanf</a:t>
            </a:r>
            <a:r>
              <a:rPr lang="ko-KR" altLang="en-US" sz="1700" dirty="0" smtClean="0"/>
              <a:t>("%</a:t>
            </a:r>
            <a:r>
              <a:rPr lang="ko-KR" altLang="en-US" sz="1700" dirty="0" err="1" smtClean="0"/>
              <a:t>f</a:t>
            </a:r>
            <a:r>
              <a:rPr lang="ko-KR" altLang="en-US" sz="1700" dirty="0" smtClean="0"/>
              <a:t>", &amp;</a:t>
            </a:r>
            <a:r>
              <a:rPr lang="ko-KR" altLang="en-US" sz="1700" dirty="0" err="1" smtClean="0"/>
              <a:t>e.weight</a:t>
            </a:r>
            <a:r>
              <a:rPr lang="ko-KR" altLang="en-US" sz="1700" dirty="0" smtClean="0"/>
              <a:t>);</a:t>
            </a:r>
          </a:p>
          <a:p>
            <a:endParaRPr lang="ko-KR" altLang="en-US" sz="1700" dirty="0" smtClean="0"/>
          </a:p>
          <a:p>
            <a:r>
              <a:rPr lang="ko-KR" altLang="en-US" sz="1700" dirty="0" smtClean="0"/>
              <a:t>		</a:t>
            </a:r>
            <a:r>
              <a:rPr lang="ko-KR" altLang="en-US" sz="1700" dirty="0" err="1" smtClean="0"/>
              <a:t>push</a:t>
            </a:r>
            <a:r>
              <a:rPr lang="ko-KR" altLang="en-US" sz="1700" dirty="0" smtClean="0"/>
              <a:t>(&amp;</a:t>
            </a:r>
            <a:r>
              <a:rPr lang="ko-KR" altLang="en-US" sz="1700" dirty="0" err="1" smtClean="0"/>
              <a:t>s,e</a:t>
            </a:r>
            <a:r>
              <a:rPr lang="ko-KR" altLang="en-US" sz="1700" dirty="0" smtClean="0"/>
              <a:t>);</a:t>
            </a:r>
          </a:p>
          <a:p>
            <a:r>
              <a:rPr lang="ko-KR" altLang="en-US" sz="1700" dirty="0" smtClean="0"/>
              <a:t>	}</a:t>
            </a:r>
          </a:p>
          <a:p>
            <a:r>
              <a:rPr lang="ko-KR" altLang="en-US" sz="1700" dirty="0" smtClean="0"/>
              <a:t>	</a:t>
            </a:r>
            <a:r>
              <a:rPr lang="ko-KR" altLang="en-US" sz="1700" dirty="0" err="1" smtClean="0"/>
              <a:t>for</a:t>
            </a:r>
            <a:r>
              <a:rPr lang="ko-KR" altLang="en-US" sz="1700" dirty="0" smtClean="0"/>
              <a:t> (</a:t>
            </a:r>
            <a:r>
              <a:rPr lang="ko-KR" altLang="en-US" sz="1700" dirty="0" err="1" smtClean="0"/>
              <a:t>i</a:t>
            </a:r>
            <a:r>
              <a:rPr lang="ko-KR" altLang="en-US" sz="1700" dirty="0" smtClean="0"/>
              <a:t> = 0; </a:t>
            </a:r>
            <a:r>
              <a:rPr lang="ko-KR" altLang="en-US" sz="1700" dirty="0" err="1" smtClean="0"/>
              <a:t>i</a:t>
            </a:r>
            <a:r>
              <a:rPr lang="ko-KR" altLang="en-US" sz="1700" dirty="0" smtClean="0"/>
              <a:t> &lt; N_STUDENTS; </a:t>
            </a:r>
            <a:r>
              <a:rPr lang="ko-KR" altLang="en-US" sz="1700" dirty="0" err="1" smtClean="0"/>
              <a:t>i</a:t>
            </a:r>
            <a:r>
              <a:rPr lang="ko-KR" altLang="en-US" sz="1700" dirty="0" smtClean="0"/>
              <a:t>++) {</a:t>
            </a:r>
          </a:p>
          <a:p>
            <a:r>
              <a:rPr lang="ko-KR" altLang="en-US" sz="1700" dirty="0" smtClean="0"/>
              <a:t>		</a:t>
            </a:r>
            <a:r>
              <a:rPr lang="ko-KR" altLang="en-US" sz="1700" dirty="0" err="1" smtClean="0"/>
              <a:t>e</a:t>
            </a:r>
            <a:r>
              <a:rPr lang="ko-KR" altLang="en-US" sz="1700" dirty="0" smtClean="0"/>
              <a:t> = </a:t>
            </a:r>
            <a:r>
              <a:rPr lang="ko-KR" altLang="en-US" sz="1700" dirty="0" err="1" smtClean="0"/>
              <a:t>pop</a:t>
            </a:r>
            <a:r>
              <a:rPr lang="ko-KR" altLang="en-US" sz="1700" dirty="0" smtClean="0"/>
              <a:t>(&amp;</a:t>
            </a:r>
            <a:r>
              <a:rPr lang="ko-KR" altLang="en-US" sz="1700" dirty="0" err="1" smtClean="0"/>
              <a:t>s</a:t>
            </a:r>
            <a:r>
              <a:rPr lang="ko-KR" altLang="en-US" sz="1700" dirty="0" smtClean="0"/>
              <a:t>);</a:t>
            </a:r>
          </a:p>
          <a:p>
            <a:r>
              <a:rPr lang="ko-KR" altLang="en-US" sz="1700" dirty="0" smtClean="0"/>
              <a:t>		</a:t>
            </a:r>
            <a:r>
              <a:rPr lang="ko-KR" altLang="en-US" sz="1700" dirty="0" err="1" smtClean="0"/>
              <a:t>printf</a:t>
            </a:r>
            <a:r>
              <a:rPr lang="ko-KR" altLang="en-US" sz="1700" dirty="0" smtClean="0"/>
              <a:t>("%</a:t>
            </a:r>
            <a:r>
              <a:rPr lang="ko-KR" altLang="en-US" sz="1700" dirty="0" err="1" smtClean="0"/>
              <a:t>s</a:t>
            </a:r>
            <a:r>
              <a:rPr lang="ko-KR" altLang="en-US" sz="1700" dirty="0" smtClean="0"/>
              <a:t>, %</a:t>
            </a:r>
            <a:r>
              <a:rPr lang="ko-KR" altLang="en-US" sz="1700" dirty="0" err="1" smtClean="0"/>
              <a:t>d</a:t>
            </a:r>
            <a:r>
              <a:rPr lang="ko-KR" altLang="en-US" sz="1700" dirty="0" smtClean="0"/>
              <a:t>, %</a:t>
            </a:r>
            <a:r>
              <a:rPr lang="ko-KR" altLang="en-US" sz="1700" dirty="0" err="1" smtClean="0"/>
              <a:t>f</a:t>
            </a:r>
            <a:r>
              <a:rPr lang="ko-KR" altLang="en-US" sz="1700" dirty="0" smtClean="0"/>
              <a:t> \</a:t>
            </a:r>
            <a:r>
              <a:rPr lang="ko-KR" altLang="en-US" sz="1700" dirty="0" err="1" smtClean="0"/>
              <a:t>n</a:t>
            </a:r>
            <a:r>
              <a:rPr lang="ko-KR" altLang="en-US" sz="1700" dirty="0" smtClean="0"/>
              <a:t>", </a:t>
            </a:r>
            <a:r>
              <a:rPr lang="ko-KR" altLang="en-US" sz="1700" dirty="0" err="1" smtClean="0"/>
              <a:t>e.name</a:t>
            </a:r>
            <a:r>
              <a:rPr lang="ko-KR" altLang="en-US" sz="1700" dirty="0" smtClean="0"/>
              <a:t>, </a:t>
            </a:r>
            <a:r>
              <a:rPr lang="ko-KR" altLang="en-US" sz="1700" dirty="0" err="1" smtClean="0"/>
              <a:t>e.height</a:t>
            </a:r>
            <a:r>
              <a:rPr lang="ko-KR" altLang="en-US" sz="1700" dirty="0" smtClean="0"/>
              <a:t>, </a:t>
            </a:r>
            <a:r>
              <a:rPr lang="ko-KR" altLang="en-US" sz="1700" dirty="0" err="1" smtClean="0"/>
              <a:t>e.weight</a:t>
            </a:r>
            <a:r>
              <a:rPr lang="ko-KR" altLang="en-US" sz="1700" dirty="0" smtClean="0"/>
              <a:t>);</a:t>
            </a:r>
          </a:p>
          <a:p>
            <a:r>
              <a:rPr lang="ko-KR" altLang="en-US" sz="1700" dirty="0" smtClean="0"/>
              <a:t>	}</a:t>
            </a:r>
          </a:p>
          <a:p>
            <a:endParaRPr lang="ko-KR" altLang="en-US" sz="1700" dirty="0" smtClean="0"/>
          </a:p>
          <a:p>
            <a:r>
              <a:rPr lang="ko-KR" altLang="en-US" sz="1700" dirty="0" smtClean="0"/>
              <a:t>	</a:t>
            </a:r>
            <a:r>
              <a:rPr lang="ko-KR" altLang="en-US" sz="1700" dirty="0" err="1" smtClean="0"/>
              <a:t>return</a:t>
            </a:r>
            <a:r>
              <a:rPr lang="ko-KR" altLang="en-US" sz="1700" dirty="0" smtClean="0"/>
              <a:t> 0;</a:t>
            </a:r>
          </a:p>
          <a:p>
            <a:r>
              <a:rPr lang="ko-KR" altLang="en-US" sz="1700" dirty="0" smtClean="0"/>
              <a:t>}</a:t>
            </a:r>
            <a:endParaRPr lang="ko-KR" altLang="en-US" sz="1700" dirty="0"/>
          </a:p>
        </p:txBody>
      </p:sp>
    </p:spTree>
    <p:extLst>
      <p:ext uri="{BB962C8B-B14F-4D97-AF65-F5344CB8AC3E}">
        <p14:creationId xmlns:p14="http://schemas.microsoft.com/office/powerpoint/2010/main" val="17664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468" y="413916"/>
            <a:ext cx="7259063" cy="603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38667" y="382012"/>
            <a:ext cx="582506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stdio.h</a:t>
            </a:r>
            <a:r>
              <a:rPr lang="ko-KR" altLang="en-US" dirty="0" smtClean="0"/>
              <a:t>&gt;</a:t>
            </a:r>
          </a:p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string.h</a:t>
            </a:r>
            <a:r>
              <a:rPr lang="ko-KR" altLang="en-US" dirty="0" smtClean="0"/>
              <a:t>&gt;</a:t>
            </a:r>
          </a:p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stdlib.h</a:t>
            </a:r>
            <a:r>
              <a:rPr lang="ko-KR" altLang="en-US" dirty="0" smtClean="0"/>
              <a:t>&gt;</a:t>
            </a:r>
          </a:p>
          <a:p>
            <a:r>
              <a:rPr lang="ko-KR" altLang="en-US" dirty="0" smtClean="0"/>
              <a:t>#</a:t>
            </a:r>
            <a:r>
              <a:rPr lang="ko-KR" altLang="en-US" dirty="0" err="1" smtClean="0"/>
              <a:t>include</a:t>
            </a:r>
            <a:r>
              <a:rPr lang="ko-KR" altLang="en-US" dirty="0" smtClean="0"/>
              <a:t> &lt;</a:t>
            </a:r>
            <a:r>
              <a:rPr lang="ko-KR" altLang="en-US" dirty="0" err="1" smtClean="0"/>
              <a:t>malloc.h</a:t>
            </a:r>
            <a:r>
              <a:rPr lang="ko-KR" altLang="en-US" dirty="0" smtClean="0"/>
              <a:t>&gt;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typedef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char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;</a:t>
            </a:r>
          </a:p>
          <a:p>
            <a:endParaRPr lang="ko-KR" altLang="en-US" dirty="0" smtClean="0"/>
          </a:p>
          <a:p>
            <a:r>
              <a:rPr lang="ko-KR" altLang="en-US" dirty="0" err="1" smtClean="0"/>
              <a:t>typedef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struct</a:t>
            </a:r>
            <a:r>
              <a:rPr lang="ko-KR" altLang="en-US" dirty="0" smtClean="0"/>
              <a:t> 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;  // </a:t>
            </a:r>
            <a:r>
              <a:rPr lang="ko-KR" altLang="en-US" dirty="0" err="1" smtClean="0"/>
              <a:t>data은</a:t>
            </a:r>
            <a:r>
              <a:rPr lang="ko-KR" altLang="en-US" dirty="0" smtClean="0"/>
              <a:t> 포인터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;     // 현재 크기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} 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;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// 스택 생성 함수</a:t>
            </a:r>
          </a:p>
          <a:p>
            <a:r>
              <a:rPr lang="ko-KR" altLang="en-US" dirty="0" err="1" smtClean="0"/>
              <a:t>void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init_stack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 = -1;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 = 1;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 = (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 *)</a:t>
            </a:r>
            <a:r>
              <a:rPr lang="ko-KR" altLang="en-US" dirty="0" err="1" smtClean="0"/>
              <a:t>malloc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 * </a:t>
            </a:r>
            <a:r>
              <a:rPr lang="ko-KR" altLang="en-US" dirty="0" err="1" smtClean="0"/>
              <a:t>sizeof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));</a:t>
            </a:r>
          </a:p>
          <a:p>
            <a:r>
              <a:rPr lang="ko-KR" altLang="en-US" dirty="0" smtClean="0"/>
              <a:t>}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5791200" y="246545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ko-KR" altLang="en-US" dirty="0" smtClean="0"/>
          </a:p>
          <a:p>
            <a:r>
              <a:rPr lang="ko-KR" altLang="en-US" dirty="0" smtClean="0"/>
              <a:t>// 공백 상태 검출 함수</a:t>
            </a:r>
          </a:p>
          <a:p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is_empty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return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 == -1);</a:t>
            </a:r>
          </a:p>
          <a:p>
            <a:r>
              <a:rPr lang="ko-KR" altLang="en-US" dirty="0" smtClean="0"/>
              <a:t>}</a:t>
            </a:r>
          </a:p>
          <a:p>
            <a:r>
              <a:rPr lang="ko-KR" altLang="en-US" dirty="0" smtClean="0"/>
              <a:t>// 포화 상태 검출 함수</a:t>
            </a:r>
          </a:p>
          <a:p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is_full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return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 == 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-&gt;capacity-1));</a:t>
            </a:r>
          </a:p>
          <a:p>
            <a:r>
              <a:rPr lang="ko-KR" altLang="en-US" dirty="0" smtClean="0"/>
              <a:t>}</a:t>
            </a:r>
          </a:p>
          <a:p>
            <a:r>
              <a:rPr lang="ko-KR" altLang="en-US" dirty="0" err="1" smtClean="0"/>
              <a:t>void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push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item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if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is_full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)) {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 *= 2;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 =</a:t>
            </a:r>
          </a:p>
          <a:p>
            <a:r>
              <a:rPr lang="ko-KR" altLang="en-US" dirty="0" smtClean="0"/>
              <a:t>			(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 *)</a:t>
            </a:r>
            <a:r>
              <a:rPr lang="ko-KR" altLang="en-US" dirty="0" err="1" smtClean="0"/>
              <a:t>realloc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capacity</a:t>
            </a:r>
            <a:r>
              <a:rPr lang="ko-KR" altLang="en-US" dirty="0" smtClean="0"/>
              <a:t> * </a:t>
            </a:r>
            <a:r>
              <a:rPr lang="ko-KR" altLang="en-US" dirty="0" err="1" smtClean="0"/>
              <a:t>sizeof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));</a:t>
            </a:r>
          </a:p>
          <a:p>
            <a:r>
              <a:rPr lang="ko-KR" altLang="en-US" dirty="0" smtClean="0"/>
              <a:t>	}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[++(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)] = </a:t>
            </a:r>
            <a:r>
              <a:rPr lang="ko-KR" altLang="en-US" dirty="0" err="1" smtClean="0"/>
              <a:t>item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81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298266" y="197346"/>
            <a:ext cx="4521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dirty="0" smtClean="0"/>
          </a:p>
          <a:p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main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void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i,j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element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e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;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init_stack</a:t>
            </a:r>
            <a:r>
              <a:rPr lang="ko-KR" altLang="en-US" dirty="0" smtClean="0"/>
              <a:t>(&amp;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);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for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 = 0; ; 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++) {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e</a:t>
            </a:r>
            <a:r>
              <a:rPr lang="ko-KR" altLang="en-US" dirty="0" smtClean="0"/>
              <a:t> = </a:t>
            </a:r>
            <a:r>
              <a:rPr lang="ko-KR" altLang="en-US" dirty="0" err="1" smtClean="0"/>
              <a:t>getchar</a:t>
            </a:r>
            <a:r>
              <a:rPr lang="ko-KR" altLang="en-US" dirty="0" smtClean="0"/>
              <a:t>();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if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e</a:t>
            </a:r>
            <a:r>
              <a:rPr lang="ko-KR" altLang="en-US" dirty="0" smtClean="0"/>
              <a:t> == '\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')</a:t>
            </a:r>
          </a:p>
          <a:p>
            <a:r>
              <a:rPr lang="ko-KR" altLang="en-US" dirty="0" smtClean="0"/>
              <a:t>			</a:t>
            </a:r>
            <a:r>
              <a:rPr lang="ko-KR" altLang="en-US" dirty="0" err="1" smtClean="0"/>
              <a:t>break</a:t>
            </a:r>
            <a:r>
              <a:rPr lang="ko-KR" altLang="en-US" dirty="0" smtClean="0"/>
              <a:t>;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push</a:t>
            </a:r>
            <a:r>
              <a:rPr lang="ko-KR" altLang="en-US" dirty="0" smtClean="0"/>
              <a:t>(&amp;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, </a:t>
            </a:r>
            <a:r>
              <a:rPr lang="ko-KR" altLang="en-US" dirty="0" err="1" smtClean="0"/>
              <a:t>e</a:t>
            </a:r>
            <a:r>
              <a:rPr lang="ko-KR" altLang="en-US" dirty="0" smtClean="0"/>
              <a:t>);</a:t>
            </a:r>
          </a:p>
          <a:p>
            <a:r>
              <a:rPr lang="ko-KR" altLang="en-US" dirty="0" smtClean="0"/>
              <a:t>	}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printf</a:t>
            </a:r>
            <a:r>
              <a:rPr lang="ko-KR" altLang="en-US" dirty="0" smtClean="0"/>
              <a:t>("-------------\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");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for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j</a:t>
            </a:r>
            <a:r>
              <a:rPr lang="ko-KR" altLang="en-US" dirty="0" smtClean="0"/>
              <a:t> = 0; </a:t>
            </a:r>
            <a:r>
              <a:rPr lang="ko-KR" altLang="en-US" dirty="0" err="1" smtClean="0"/>
              <a:t>j</a:t>
            </a:r>
            <a:r>
              <a:rPr lang="ko-KR" altLang="en-US" dirty="0" smtClean="0"/>
              <a:t> &lt; </a:t>
            </a:r>
            <a:r>
              <a:rPr lang="ko-KR" altLang="en-US" dirty="0" err="1" smtClean="0"/>
              <a:t>i</a:t>
            </a:r>
            <a:r>
              <a:rPr lang="ko-KR" altLang="en-US" dirty="0" smtClean="0"/>
              <a:t>; </a:t>
            </a:r>
            <a:r>
              <a:rPr lang="ko-KR" altLang="en-US" dirty="0" err="1" smtClean="0"/>
              <a:t>j</a:t>
            </a:r>
            <a:r>
              <a:rPr lang="ko-KR" altLang="en-US" dirty="0" smtClean="0"/>
              <a:t>++) {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e</a:t>
            </a:r>
            <a:r>
              <a:rPr lang="ko-KR" altLang="en-US" dirty="0" smtClean="0"/>
              <a:t> = </a:t>
            </a:r>
            <a:r>
              <a:rPr lang="ko-KR" altLang="en-US" dirty="0" err="1" smtClean="0"/>
              <a:t>pop</a:t>
            </a:r>
            <a:r>
              <a:rPr lang="ko-KR" altLang="en-US" dirty="0" smtClean="0"/>
              <a:t>(&amp;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);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putchar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e</a:t>
            </a:r>
            <a:r>
              <a:rPr lang="ko-KR" altLang="en-US" dirty="0" smtClean="0"/>
              <a:t>);</a:t>
            </a:r>
          </a:p>
          <a:p>
            <a:r>
              <a:rPr lang="ko-KR" altLang="en-US" dirty="0" smtClean="0"/>
              <a:t>	}</a:t>
            </a:r>
          </a:p>
          <a:p>
            <a:endParaRPr lang="ko-KR" altLang="en-US" dirty="0" smtClean="0"/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return</a:t>
            </a:r>
            <a:r>
              <a:rPr lang="ko-KR" altLang="en-US" dirty="0" smtClean="0"/>
              <a:t> 0;</a:t>
            </a:r>
          </a:p>
          <a:p>
            <a:r>
              <a:rPr lang="ko-KR" altLang="en-US" dirty="0" smtClean="0"/>
              <a:t>}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507999" y="66313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dirty="0" smtClean="0"/>
              <a:t>// </a:t>
            </a:r>
            <a:r>
              <a:rPr lang="ko-KR" altLang="en-US" dirty="0" err="1" smtClean="0"/>
              <a:t>삭제함수</a:t>
            </a:r>
            <a:endParaRPr lang="ko-KR" altLang="en-US" dirty="0" smtClean="0"/>
          </a:p>
          <a:p>
            <a:r>
              <a:rPr lang="ko-KR" altLang="en-US" dirty="0" err="1" smtClean="0"/>
              <a:t>element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pop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StackType</a:t>
            </a:r>
            <a:r>
              <a:rPr lang="ko-KR" altLang="en-US" dirty="0" smtClean="0"/>
              <a:t> *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</a:t>
            </a:r>
          </a:p>
          <a:p>
            <a:r>
              <a:rPr lang="ko-KR" altLang="en-US" dirty="0" smtClean="0"/>
              <a:t>{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if</a:t>
            </a:r>
            <a:r>
              <a:rPr lang="ko-KR" altLang="en-US" dirty="0" smtClean="0"/>
              <a:t> (</a:t>
            </a:r>
            <a:r>
              <a:rPr lang="ko-KR" altLang="en-US" dirty="0" err="1" smtClean="0"/>
              <a:t>is_empty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)) {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fprintf</a:t>
            </a:r>
            <a:r>
              <a:rPr lang="ko-KR" altLang="en-US" dirty="0" smtClean="0"/>
              <a:t>(</a:t>
            </a:r>
            <a:r>
              <a:rPr lang="ko-KR" altLang="en-US" dirty="0" err="1" smtClean="0"/>
              <a:t>stderr</a:t>
            </a:r>
            <a:r>
              <a:rPr lang="ko-KR" altLang="en-US" dirty="0" smtClean="0"/>
              <a:t>, "스택 공백 에러\</a:t>
            </a:r>
            <a:r>
              <a:rPr lang="ko-KR" altLang="en-US" dirty="0" err="1" smtClean="0"/>
              <a:t>n</a:t>
            </a:r>
            <a:r>
              <a:rPr lang="ko-KR" altLang="en-US" dirty="0" smtClean="0"/>
              <a:t>");</a:t>
            </a:r>
          </a:p>
          <a:p>
            <a:r>
              <a:rPr lang="ko-KR" altLang="en-US" dirty="0" smtClean="0"/>
              <a:t>		</a:t>
            </a:r>
            <a:r>
              <a:rPr lang="ko-KR" altLang="en-US" dirty="0" err="1" smtClean="0"/>
              <a:t>exit</a:t>
            </a:r>
            <a:r>
              <a:rPr lang="ko-KR" altLang="en-US" dirty="0" smtClean="0"/>
              <a:t>(1);</a:t>
            </a:r>
          </a:p>
          <a:p>
            <a:r>
              <a:rPr lang="ko-KR" altLang="en-US" dirty="0" smtClean="0"/>
              <a:t>	}</a:t>
            </a:r>
          </a:p>
          <a:p>
            <a:r>
              <a:rPr lang="ko-KR" altLang="en-US" dirty="0" smtClean="0"/>
              <a:t>	</a:t>
            </a:r>
            <a:r>
              <a:rPr lang="ko-KR" altLang="en-US" dirty="0" err="1" smtClean="0"/>
              <a:t>else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return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data</a:t>
            </a:r>
            <a:r>
              <a:rPr lang="ko-KR" altLang="en-US" dirty="0" smtClean="0"/>
              <a:t>[(</a:t>
            </a:r>
            <a:r>
              <a:rPr lang="ko-KR" altLang="en-US" dirty="0" err="1" smtClean="0"/>
              <a:t>s</a:t>
            </a:r>
            <a:r>
              <a:rPr lang="ko-KR" altLang="en-US" dirty="0" smtClean="0"/>
              <a:t>-&gt;</a:t>
            </a:r>
            <a:r>
              <a:rPr lang="ko-KR" altLang="en-US" dirty="0" err="1" smtClean="0"/>
              <a:t>top</a:t>
            </a:r>
            <a:r>
              <a:rPr lang="ko-KR" altLang="en-US" dirty="0" smtClean="0"/>
              <a:t>)--];</a:t>
            </a:r>
          </a:p>
          <a:p>
            <a:r>
              <a:rPr lang="ko-KR" altLang="en-US" dirty="0" smtClean="0"/>
              <a:t>}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17" y="3473815"/>
            <a:ext cx="2629681" cy="866338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11" y="4684039"/>
            <a:ext cx="6471921" cy="179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18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048" y="524934"/>
            <a:ext cx="9167872" cy="570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58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740</Words>
  <Application>Microsoft Office PowerPoint</Application>
  <PresentationFormat>와이드스크린</PresentationFormat>
  <Paragraphs>151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shjung</dc:creator>
  <cp:lastModifiedBy>shjung</cp:lastModifiedBy>
  <cp:revision>3</cp:revision>
  <dcterms:created xsi:type="dcterms:W3CDTF">2020-10-05T18:31:36Z</dcterms:created>
  <dcterms:modified xsi:type="dcterms:W3CDTF">2020-10-05T18:43:56Z</dcterms:modified>
</cp:coreProperties>
</file>