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9174C-E91C-4ABB-A48A-FCCAA2C5C65A}" type="datetimeFigureOut">
              <a:rPr lang="ko-KR" altLang="en-US" smtClean="0"/>
              <a:t>2020-11-24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C079-31FE-437C-818E-95554AB823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7771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9174C-E91C-4ABB-A48A-FCCAA2C5C65A}" type="datetimeFigureOut">
              <a:rPr lang="ko-KR" altLang="en-US" smtClean="0"/>
              <a:t>2020-11-24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C079-31FE-437C-818E-95554AB823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2734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9174C-E91C-4ABB-A48A-FCCAA2C5C65A}" type="datetimeFigureOut">
              <a:rPr lang="ko-KR" altLang="en-US" smtClean="0"/>
              <a:t>2020-11-24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C079-31FE-437C-818E-95554AB823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4831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9174C-E91C-4ABB-A48A-FCCAA2C5C65A}" type="datetimeFigureOut">
              <a:rPr lang="ko-KR" altLang="en-US" smtClean="0"/>
              <a:t>2020-11-24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C079-31FE-437C-818E-95554AB823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671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9174C-E91C-4ABB-A48A-FCCAA2C5C65A}" type="datetimeFigureOut">
              <a:rPr lang="ko-KR" altLang="en-US" smtClean="0"/>
              <a:t>2020-11-24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C079-31FE-437C-818E-95554AB823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8187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9174C-E91C-4ABB-A48A-FCCAA2C5C65A}" type="datetimeFigureOut">
              <a:rPr lang="ko-KR" altLang="en-US" smtClean="0"/>
              <a:t>2020-11-24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C079-31FE-437C-818E-95554AB823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31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9174C-E91C-4ABB-A48A-FCCAA2C5C65A}" type="datetimeFigureOut">
              <a:rPr lang="ko-KR" altLang="en-US" smtClean="0"/>
              <a:t>2020-11-24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C079-31FE-437C-818E-95554AB823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9683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9174C-E91C-4ABB-A48A-FCCAA2C5C65A}" type="datetimeFigureOut">
              <a:rPr lang="ko-KR" altLang="en-US" smtClean="0"/>
              <a:t>2020-11-24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C079-31FE-437C-818E-95554AB823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3270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9174C-E91C-4ABB-A48A-FCCAA2C5C65A}" type="datetimeFigureOut">
              <a:rPr lang="ko-KR" altLang="en-US" smtClean="0"/>
              <a:t>2020-11-24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C079-31FE-437C-818E-95554AB823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7018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9174C-E91C-4ABB-A48A-FCCAA2C5C65A}" type="datetimeFigureOut">
              <a:rPr lang="ko-KR" altLang="en-US" smtClean="0"/>
              <a:t>2020-11-24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C079-31FE-437C-818E-95554AB823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5340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9174C-E91C-4ABB-A48A-FCCAA2C5C65A}" type="datetimeFigureOut">
              <a:rPr lang="ko-KR" altLang="en-US" smtClean="0"/>
              <a:t>2020-11-24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C079-31FE-437C-818E-95554AB823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6568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9174C-E91C-4ABB-A48A-FCCAA2C5C65A}" type="datetimeFigureOut">
              <a:rPr lang="ko-KR" altLang="en-US" smtClean="0"/>
              <a:t>2020-11-24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5C079-31FE-437C-818E-95554AB823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2654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1" y="720437"/>
            <a:ext cx="7049815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void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swap</a:t>
            </a:r>
            <a:r>
              <a:rPr lang="ko-KR" altLang="en-US" dirty="0" smtClean="0"/>
              <a:t>(</a:t>
            </a:r>
            <a:r>
              <a:rPr lang="ko-KR" altLang="en-US" dirty="0" err="1" smtClean="0"/>
              <a:t>phonebook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[], </a:t>
            </a:r>
            <a:r>
              <a:rPr lang="ko-KR" altLang="en-US" dirty="0" err="1" smtClean="0"/>
              <a:t>int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i</a:t>
            </a:r>
            <a:r>
              <a:rPr lang="ko-KR" altLang="en-US" dirty="0" smtClean="0"/>
              <a:t>, </a:t>
            </a:r>
            <a:r>
              <a:rPr lang="ko-KR" altLang="en-US" dirty="0" err="1" smtClean="0"/>
              <a:t>int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j</a:t>
            </a:r>
            <a:r>
              <a:rPr lang="ko-KR" altLang="en-US" dirty="0" smtClean="0"/>
              <a:t>)</a:t>
            </a:r>
          </a:p>
          <a:p>
            <a:r>
              <a:rPr lang="ko-KR" altLang="en-US" dirty="0" smtClean="0"/>
              <a:t>{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phonebook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tmp</a:t>
            </a:r>
            <a:r>
              <a:rPr lang="ko-KR" altLang="en-US" dirty="0" smtClean="0"/>
              <a:t>;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tmp</a:t>
            </a:r>
            <a:r>
              <a:rPr lang="ko-KR" altLang="en-US" dirty="0" smtClean="0"/>
              <a:t> = 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[</a:t>
            </a:r>
            <a:r>
              <a:rPr lang="ko-KR" altLang="en-US" dirty="0" err="1" smtClean="0"/>
              <a:t>i</a:t>
            </a:r>
            <a:r>
              <a:rPr lang="ko-KR" altLang="en-US" dirty="0" smtClean="0"/>
              <a:t>];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[</a:t>
            </a:r>
            <a:r>
              <a:rPr lang="ko-KR" altLang="en-US" dirty="0" err="1" smtClean="0"/>
              <a:t>i</a:t>
            </a:r>
            <a:r>
              <a:rPr lang="ko-KR" altLang="en-US" dirty="0" smtClean="0"/>
              <a:t>] = 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[</a:t>
            </a:r>
            <a:r>
              <a:rPr lang="ko-KR" altLang="en-US" dirty="0" err="1" smtClean="0"/>
              <a:t>j</a:t>
            </a:r>
            <a:r>
              <a:rPr lang="ko-KR" altLang="en-US" dirty="0" smtClean="0"/>
              <a:t>];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[</a:t>
            </a:r>
            <a:r>
              <a:rPr lang="ko-KR" altLang="en-US" dirty="0" err="1" smtClean="0"/>
              <a:t>j</a:t>
            </a:r>
            <a:r>
              <a:rPr lang="ko-KR" altLang="en-US" dirty="0" smtClean="0"/>
              <a:t>] = </a:t>
            </a:r>
            <a:r>
              <a:rPr lang="ko-KR" altLang="en-US" dirty="0" err="1" smtClean="0"/>
              <a:t>tmp</a:t>
            </a:r>
            <a:r>
              <a:rPr lang="ko-KR" altLang="en-US" dirty="0" smtClean="0"/>
              <a:t>;</a:t>
            </a:r>
          </a:p>
          <a:p>
            <a:r>
              <a:rPr lang="ko-KR" altLang="en-US" dirty="0" smtClean="0"/>
              <a:t>}</a:t>
            </a:r>
          </a:p>
          <a:p>
            <a:endParaRPr lang="ko-KR" altLang="en-US" dirty="0" smtClean="0"/>
          </a:p>
          <a:p>
            <a:r>
              <a:rPr lang="ko-KR" altLang="en-US" dirty="0" err="1" smtClean="0"/>
              <a:t>void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selection_sort_byname</a:t>
            </a:r>
            <a:r>
              <a:rPr lang="ko-KR" altLang="en-US" dirty="0" smtClean="0"/>
              <a:t>(</a:t>
            </a:r>
            <a:r>
              <a:rPr lang="ko-KR" altLang="en-US" dirty="0" err="1" smtClean="0"/>
              <a:t>phonebook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[], </a:t>
            </a:r>
            <a:r>
              <a:rPr lang="ko-KR" altLang="en-US" dirty="0" err="1" smtClean="0"/>
              <a:t>int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n</a:t>
            </a:r>
            <a:r>
              <a:rPr lang="ko-KR" altLang="en-US" dirty="0" smtClean="0"/>
              <a:t>) {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int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i</a:t>
            </a:r>
            <a:r>
              <a:rPr lang="ko-KR" altLang="en-US" dirty="0" smtClean="0"/>
              <a:t>, </a:t>
            </a:r>
            <a:r>
              <a:rPr lang="ko-KR" altLang="en-US" dirty="0" err="1" smtClean="0"/>
              <a:t>j</a:t>
            </a:r>
            <a:r>
              <a:rPr lang="ko-KR" altLang="en-US" dirty="0" smtClean="0"/>
              <a:t>, </a:t>
            </a:r>
            <a:r>
              <a:rPr lang="ko-KR" altLang="en-US" dirty="0" err="1" smtClean="0"/>
              <a:t>least</a:t>
            </a:r>
            <a:r>
              <a:rPr lang="ko-KR" altLang="en-US" dirty="0" smtClean="0"/>
              <a:t>;</a:t>
            </a:r>
          </a:p>
          <a:p>
            <a:endParaRPr lang="ko-KR" altLang="en-US" dirty="0" smtClean="0"/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for</a:t>
            </a:r>
            <a:r>
              <a:rPr lang="ko-KR" altLang="en-US" dirty="0" smtClean="0"/>
              <a:t> (</a:t>
            </a:r>
            <a:r>
              <a:rPr lang="ko-KR" altLang="en-US" dirty="0" err="1" smtClean="0"/>
              <a:t>i</a:t>
            </a:r>
            <a:r>
              <a:rPr lang="ko-KR" altLang="en-US" dirty="0" smtClean="0"/>
              <a:t> = 0; </a:t>
            </a:r>
            <a:r>
              <a:rPr lang="ko-KR" altLang="en-US" dirty="0" err="1" smtClean="0"/>
              <a:t>i</a:t>
            </a:r>
            <a:r>
              <a:rPr lang="ko-KR" altLang="en-US" dirty="0" smtClean="0"/>
              <a:t> &lt; </a:t>
            </a:r>
            <a:r>
              <a:rPr lang="ko-KR" altLang="en-US" dirty="0" err="1" smtClean="0"/>
              <a:t>n</a:t>
            </a:r>
            <a:r>
              <a:rPr lang="ko-KR" altLang="en-US" dirty="0" smtClean="0"/>
              <a:t> - 1; </a:t>
            </a:r>
            <a:r>
              <a:rPr lang="ko-KR" altLang="en-US" dirty="0" err="1" smtClean="0"/>
              <a:t>i</a:t>
            </a:r>
            <a:r>
              <a:rPr lang="ko-KR" altLang="en-US" dirty="0" smtClean="0"/>
              <a:t>++) {</a:t>
            </a:r>
          </a:p>
          <a:p>
            <a:r>
              <a:rPr lang="ko-KR" altLang="en-US" dirty="0" smtClean="0"/>
              <a:t>		</a:t>
            </a:r>
            <a:r>
              <a:rPr lang="ko-KR" altLang="en-US" dirty="0" err="1" smtClean="0"/>
              <a:t>least</a:t>
            </a:r>
            <a:r>
              <a:rPr lang="ko-KR" altLang="en-US" dirty="0" smtClean="0"/>
              <a:t> = </a:t>
            </a:r>
            <a:r>
              <a:rPr lang="ko-KR" altLang="en-US" dirty="0" err="1" smtClean="0"/>
              <a:t>i</a:t>
            </a:r>
            <a:r>
              <a:rPr lang="ko-KR" altLang="en-US" dirty="0" smtClean="0"/>
              <a:t>;</a:t>
            </a:r>
          </a:p>
          <a:p>
            <a:r>
              <a:rPr lang="ko-KR" altLang="en-US" dirty="0" smtClean="0"/>
              <a:t>		</a:t>
            </a:r>
            <a:r>
              <a:rPr lang="ko-KR" altLang="en-US" dirty="0" err="1" smtClean="0"/>
              <a:t>for</a:t>
            </a:r>
            <a:r>
              <a:rPr lang="ko-KR" altLang="en-US" dirty="0" smtClean="0"/>
              <a:t> (</a:t>
            </a:r>
            <a:r>
              <a:rPr lang="ko-KR" altLang="en-US" dirty="0" err="1" smtClean="0"/>
              <a:t>j</a:t>
            </a:r>
            <a:r>
              <a:rPr lang="ko-KR" altLang="en-US" dirty="0" smtClean="0"/>
              <a:t> = </a:t>
            </a:r>
            <a:r>
              <a:rPr lang="ko-KR" altLang="en-US" dirty="0" err="1" smtClean="0"/>
              <a:t>i</a:t>
            </a:r>
            <a:r>
              <a:rPr lang="ko-KR" altLang="en-US" dirty="0" smtClean="0"/>
              <a:t> + 1; </a:t>
            </a:r>
            <a:r>
              <a:rPr lang="ko-KR" altLang="en-US" dirty="0" err="1" smtClean="0"/>
              <a:t>j</a:t>
            </a:r>
            <a:r>
              <a:rPr lang="ko-KR" altLang="en-US" dirty="0" smtClean="0"/>
              <a:t> &lt; </a:t>
            </a:r>
            <a:r>
              <a:rPr lang="ko-KR" altLang="en-US" dirty="0" err="1" smtClean="0"/>
              <a:t>n</a:t>
            </a:r>
            <a:r>
              <a:rPr lang="ko-KR" altLang="en-US" dirty="0" smtClean="0"/>
              <a:t>; </a:t>
            </a:r>
            <a:r>
              <a:rPr lang="ko-KR" altLang="en-US" dirty="0" err="1" smtClean="0"/>
              <a:t>j</a:t>
            </a:r>
            <a:r>
              <a:rPr lang="ko-KR" altLang="en-US" dirty="0" smtClean="0"/>
              <a:t>++) {</a:t>
            </a:r>
          </a:p>
          <a:p>
            <a:r>
              <a:rPr lang="ko-KR" altLang="en-US" dirty="0" smtClean="0"/>
              <a:t>			</a:t>
            </a:r>
            <a:r>
              <a:rPr lang="ko-KR" altLang="en-US" dirty="0" err="1" smtClean="0"/>
              <a:t>if</a:t>
            </a:r>
            <a:r>
              <a:rPr lang="ko-KR" altLang="en-US" dirty="0" smtClean="0"/>
              <a:t> (</a:t>
            </a:r>
            <a:r>
              <a:rPr lang="ko-KR" altLang="en-US" dirty="0" err="1" smtClean="0"/>
              <a:t>strcmp</a:t>
            </a:r>
            <a:r>
              <a:rPr lang="ko-KR" altLang="en-US" dirty="0" smtClean="0"/>
              <a:t>(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[</a:t>
            </a:r>
            <a:r>
              <a:rPr lang="ko-KR" altLang="en-US" dirty="0" err="1" smtClean="0"/>
              <a:t>j</a:t>
            </a:r>
            <a:r>
              <a:rPr lang="ko-KR" altLang="en-US" dirty="0" smtClean="0"/>
              <a:t>].</a:t>
            </a:r>
            <a:r>
              <a:rPr lang="ko-KR" altLang="en-US" dirty="0" err="1" smtClean="0"/>
              <a:t>name</a:t>
            </a:r>
            <a:r>
              <a:rPr lang="ko-KR" altLang="en-US" dirty="0" smtClean="0"/>
              <a:t>, 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[</a:t>
            </a:r>
            <a:r>
              <a:rPr lang="ko-KR" altLang="en-US" dirty="0" err="1" smtClean="0"/>
              <a:t>least</a:t>
            </a:r>
            <a:r>
              <a:rPr lang="ko-KR" altLang="en-US" dirty="0" smtClean="0"/>
              <a:t>].</a:t>
            </a:r>
            <a:r>
              <a:rPr lang="ko-KR" altLang="en-US" dirty="0" err="1" smtClean="0"/>
              <a:t>name</a:t>
            </a:r>
            <a:r>
              <a:rPr lang="ko-KR" altLang="en-US" dirty="0" smtClean="0"/>
              <a:t>) &lt; 0)</a:t>
            </a:r>
          </a:p>
          <a:p>
            <a:r>
              <a:rPr lang="ko-KR" altLang="en-US" dirty="0" smtClean="0"/>
              <a:t>				</a:t>
            </a:r>
            <a:r>
              <a:rPr lang="ko-KR" altLang="en-US" dirty="0" err="1" smtClean="0"/>
              <a:t>least</a:t>
            </a:r>
            <a:r>
              <a:rPr lang="ko-KR" altLang="en-US" dirty="0" smtClean="0"/>
              <a:t> = </a:t>
            </a:r>
            <a:r>
              <a:rPr lang="ko-KR" altLang="en-US" dirty="0" err="1" smtClean="0"/>
              <a:t>j</a:t>
            </a:r>
            <a:r>
              <a:rPr lang="ko-KR" altLang="en-US" dirty="0" smtClean="0"/>
              <a:t>;</a:t>
            </a:r>
          </a:p>
          <a:p>
            <a:r>
              <a:rPr lang="ko-KR" altLang="en-US" dirty="0" smtClean="0"/>
              <a:t>		}</a:t>
            </a:r>
          </a:p>
          <a:p>
            <a:r>
              <a:rPr lang="ko-KR" altLang="en-US" dirty="0" smtClean="0"/>
              <a:t>		</a:t>
            </a:r>
            <a:r>
              <a:rPr lang="ko-KR" altLang="en-US" dirty="0" err="1" smtClean="0"/>
              <a:t>swap</a:t>
            </a:r>
            <a:r>
              <a:rPr lang="ko-KR" altLang="en-US" dirty="0" smtClean="0"/>
              <a:t>(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, </a:t>
            </a:r>
            <a:r>
              <a:rPr lang="ko-KR" altLang="en-US" dirty="0" err="1" smtClean="0"/>
              <a:t>i</a:t>
            </a:r>
            <a:r>
              <a:rPr lang="ko-KR" altLang="en-US" dirty="0" smtClean="0"/>
              <a:t>, </a:t>
            </a:r>
            <a:r>
              <a:rPr lang="ko-KR" altLang="en-US" dirty="0" err="1" smtClean="0"/>
              <a:t>least</a:t>
            </a:r>
            <a:r>
              <a:rPr lang="ko-KR" altLang="en-US" dirty="0" smtClean="0"/>
              <a:t>);</a:t>
            </a:r>
          </a:p>
          <a:p>
            <a:r>
              <a:rPr lang="ko-KR" altLang="en-US" dirty="0" smtClean="0"/>
              <a:t>	}</a:t>
            </a:r>
          </a:p>
          <a:p>
            <a:r>
              <a:rPr lang="ko-KR" altLang="en-US" dirty="0" smtClean="0"/>
              <a:t>}</a:t>
            </a:r>
          </a:p>
          <a:p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55997" y="258772"/>
            <a:ext cx="623600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#</a:t>
            </a:r>
            <a:r>
              <a:rPr lang="ko-KR" altLang="en-US" dirty="0" err="1" smtClean="0"/>
              <a:t>include</a:t>
            </a:r>
            <a:r>
              <a:rPr lang="ko-KR" altLang="en-US" dirty="0" smtClean="0"/>
              <a:t> &lt;</a:t>
            </a:r>
            <a:r>
              <a:rPr lang="ko-KR" altLang="en-US" dirty="0" err="1" smtClean="0"/>
              <a:t>stdio.h</a:t>
            </a:r>
            <a:r>
              <a:rPr lang="ko-KR" altLang="en-US" dirty="0" smtClean="0"/>
              <a:t>&gt;</a:t>
            </a:r>
          </a:p>
          <a:p>
            <a:endParaRPr lang="ko-KR" altLang="en-US" dirty="0" smtClean="0"/>
          </a:p>
          <a:p>
            <a:r>
              <a:rPr lang="ko-KR" altLang="en-US" dirty="0" err="1" smtClean="0"/>
              <a:t>typedef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struct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phonebook</a:t>
            </a:r>
            <a:r>
              <a:rPr lang="ko-KR" altLang="en-US" dirty="0" smtClean="0"/>
              <a:t> {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char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name</a:t>
            </a:r>
            <a:r>
              <a:rPr lang="ko-KR" altLang="en-US" dirty="0" smtClean="0"/>
              <a:t>[10];   // </a:t>
            </a:r>
            <a:r>
              <a:rPr lang="ko-KR" altLang="en-US" dirty="0" err="1" smtClean="0"/>
              <a:t>name</a:t>
            </a:r>
            <a:endParaRPr lang="ko-KR" altLang="en-US" dirty="0" smtClean="0"/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char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phone</a:t>
            </a:r>
            <a:r>
              <a:rPr lang="ko-KR" altLang="en-US" dirty="0" smtClean="0"/>
              <a:t>[20];  // </a:t>
            </a:r>
            <a:r>
              <a:rPr lang="ko-KR" altLang="en-US" dirty="0" err="1" smtClean="0"/>
              <a:t>phone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number</a:t>
            </a:r>
            <a:endParaRPr lang="ko-KR" altLang="en-US" dirty="0" smtClean="0"/>
          </a:p>
          <a:p>
            <a:r>
              <a:rPr lang="ko-KR" altLang="en-US" dirty="0" smtClean="0"/>
              <a:t>} </a:t>
            </a:r>
            <a:r>
              <a:rPr lang="ko-KR" altLang="en-US" dirty="0" err="1" smtClean="0"/>
              <a:t>phonebook</a:t>
            </a:r>
            <a:r>
              <a:rPr lang="ko-KR" altLang="en-US" dirty="0" smtClean="0"/>
              <a:t>;</a:t>
            </a:r>
          </a:p>
          <a:p>
            <a:r>
              <a:rPr lang="ko-KR" altLang="en-US" dirty="0" err="1" smtClean="0"/>
              <a:t>phonebook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mybook</a:t>
            </a:r>
            <a:r>
              <a:rPr lang="ko-KR" altLang="en-US" dirty="0" smtClean="0"/>
              <a:t>[10] = { {"홍길동","010-1234-5678"},</a:t>
            </a:r>
          </a:p>
          <a:p>
            <a:r>
              <a:rPr lang="ko-KR" altLang="en-US" dirty="0" smtClean="0"/>
              <a:t>			</a:t>
            </a:r>
            <a:r>
              <a:rPr lang="ko-KR" altLang="en-US" dirty="0"/>
              <a:t> </a:t>
            </a:r>
            <a:r>
              <a:rPr lang="ko-KR" altLang="en-US" dirty="0" smtClean="0"/>
              <a:t>  {"김철수","010-3456-1111"},</a:t>
            </a:r>
          </a:p>
          <a:p>
            <a:r>
              <a:rPr lang="ko-KR" altLang="en-US" dirty="0" smtClean="0"/>
              <a:t>                                     {"양귀비","010-5634-2390"},</a:t>
            </a:r>
          </a:p>
          <a:p>
            <a:r>
              <a:rPr lang="ko-KR" altLang="en-US" dirty="0" smtClean="0"/>
              <a:t>		</a:t>
            </a:r>
            <a:r>
              <a:rPr lang="en-US" altLang="ko-KR" dirty="0"/>
              <a:t>	</a:t>
            </a:r>
            <a:r>
              <a:rPr lang="en-US" altLang="ko-KR" dirty="0" smtClean="0"/>
              <a:t>   </a:t>
            </a:r>
            <a:r>
              <a:rPr lang="ko-KR" altLang="en-US" dirty="0" smtClean="0"/>
              <a:t>{"김철호","019-1111-2222"},</a:t>
            </a:r>
          </a:p>
          <a:p>
            <a:r>
              <a:rPr lang="ko-KR" altLang="en-US" dirty="0" smtClean="0"/>
              <a:t>		</a:t>
            </a:r>
            <a:r>
              <a:rPr lang="en-US" altLang="ko-KR" dirty="0"/>
              <a:t>	</a:t>
            </a:r>
            <a:r>
              <a:rPr lang="en-US" altLang="ko-KR" dirty="0" smtClean="0"/>
              <a:t>   </a:t>
            </a:r>
            <a:r>
              <a:rPr lang="ko-KR" altLang="en-US" dirty="0" smtClean="0"/>
              <a:t>{"박찬호","011-3434-1290"} };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7383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4910" y="415637"/>
            <a:ext cx="6117252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int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strstr</a:t>
            </a:r>
            <a:r>
              <a:rPr lang="ko-KR" altLang="en-US" dirty="0" smtClean="0"/>
              <a:t>(</a:t>
            </a:r>
            <a:r>
              <a:rPr lang="ko-KR" altLang="en-US" dirty="0" err="1" smtClean="0"/>
              <a:t>char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str</a:t>
            </a:r>
            <a:r>
              <a:rPr lang="ko-KR" altLang="en-US" dirty="0" smtClean="0"/>
              <a:t>[], </a:t>
            </a:r>
            <a:r>
              <a:rPr lang="ko-KR" altLang="en-US" dirty="0" err="1" smtClean="0"/>
              <a:t>char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substr</a:t>
            </a:r>
            <a:r>
              <a:rPr lang="ko-KR" altLang="en-US" dirty="0" smtClean="0"/>
              <a:t>[])</a:t>
            </a:r>
          </a:p>
          <a:p>
            <a:r>
              <a:rPr lang="ko-KR" altLang="en-US" dirty="0" smtClean="0"/>
              <a:t>{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int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i</a:t>
            </a:r>
            <a:r>
              <a:rPr lang="ko-KR" altLang="en-US" dirty="0" smtClean="0"/>
              <a:t>, </a:t>
            </a:r>
            <a:r>
              <a:rPr lang="ko-KR" altLang="en-US" dirty="0" err="1" smtClean="0"/>
              <a:t>j</a:t>
            </a:r>
            <a:r>
              <a:rPr lang="ko-KR" altLang="en-US" dirty="0" smtClean="0"/>
              <a:t>;</a:t>
            </a:r>
          </a:p>
          <a:p>
            <a:endParaRPr lang="ko-KR" altLang="en-US" dirty="0" smtClean="0"/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for</a:t>
            </a:r>
            <a:r>
              <a:rPr lang="ko-KR" altLang="en-US" dirty="0" smtClean="0"/>
              <a:t> (</a:t>
            </a:r>
            <a:r>
              <a:rPr lang="ko-KR" altLang="en-US" dirty="0" err="1" smtClean="0"/>
              <a:t>i</a:t>
            </a:r>
            <a:r>
              <a:rPr lang="ko-KR" altLang="en-US" dirty="0" smtClean="0"/>
              <a:t> = 0; </a:t>
            </a:r>
            <a:r>
              <a:rPr lang="ko-KR" altLang="en-US" dirty="0" err="1" smtClean="0"/>
              <a:t>str</a:t>
            </a:r>
            <a:r>
              <a:rPr lang="ko-KR" altLang="en-US" dirty="0" smtClean="0"/>
              <a:t>[</a:t>
            </a:r>
            <a:r>
              <a:rPr lang="ko-KR" altLang="en-US" dirty="0" err="1" smtClean="0"/>
              <a:t>i</a:t>
            </a:r>
            <a:r>
              <a:rPr lang="ko-KR" altLang="en-US" dirty="0" smtClean="0"/>
              <a:t>] != 0; </a:t>
            </a:r>
            <a:r>
              <a:rPr lang="ko-KR" altLang="en-US" dirty="0" err="1" smtClean="0"/>
              <a:t>i</a:t>
            </a:r>
            <a:r>
              <a:rPr lang="ko-KR" altLang="en-US" dirty="0" smtClean="0"/>
              <a:t>++) {</a:t>
            </a:r>
          </a:p>
          <a:p>
            <a:r>
              <a:rPr lang="ko-KR" altLang="en-US" dirty="0" smtClean="0"/>
              <a:t>		</a:t>
            </a:r>
            <a:r>
              <a:rPr lang="ko-KR" altLang="en-US" dirty="0" err="1" smtClean="0"/>
              <a:t>for</a:t>
            </a:r>
            <a:r>
              <a:rPr lang="ko-KR" altLang="en-US" dirty="0" smtClean="0"/>
              <a:t> (</a:t>
            </a:r>
            <a:r>
              <a:rPr lang="ko-KR" altLang="en-US" dirty="0" err="1" smtClean="0"/>
              <a:t>j</a:t>
            </a:r>
            <a:r>
              <a:rPr lang="ko-KR" altLang="en-US" dirty="0" smtClean="0"/>
              <a:t> = 0; </a:t>
            </a:r>
            <a:r>
              <a:rPr lang="ko-KR" altLang="en-US" dirty="0" err="1" smtClean="0"/>
              <a:t>substr</a:t>
            </a:r>
            <a:r>
              <a:rPr lang="ko-KR" altLang="en-US" dirty="0" smtClean="0"/>
              <a:t>[</a:t>
            </a:r>
            <a:r>
              <a:rPr lang="ko-KR" altLang="en-US" dirty="0" err="1" smtClean="0"/>
              <a:t>j</a:t>
            </a:r>
            <a:r>
              <a:rPr lang="ko-KR" altLang="en-US" dirty="0" smtClean="0"/>
              <a:t>] != 0; </a:t>
            </a:r>
            <a:r>
              <a:rPr lang="ko-KR" altLang="en-US" dirty="0" err="1" smtClean="0"/>
              <a:t>j</a:t>
            </a:r>
            <a:r>
              <a:rPr lang="ko-KR" altLang="en-US" dirty="0" smtClean="0"/>
              <a:t>++) {</a:t>
            </a:r>
          </a:p>
          <a:p>
            <a:r>
              <a:rPr lang="ko-KR" altLang="en-US" dirty="0" smtClean="0"/>
              <a:t>			</a:t>
            </a:r>
            <a:r>
              <a:rPr lang="ko-KR" altLang="en-US" dirty="0" err="1" smtClean="0"/>
              <a:t>if</a:t>
            </a:r>
            <a:r>
              <a:rPr lang="ko-KR" altLang="en-US" dirty="0" smtClean="0"/>
              <a:t> (</a:t>
            </a:r>
            <a:r>
              <a:rPr lang="ko-KR" altLang="en-US" dirty="0" err="1" smtClean="0"/>
              <a:t>substr</a:t>
            </a:r>
            <a:r>
              <a:rPr lang="ko-KR" altLang="en-US" dirty="0" smtClean="0"/>
              <a:t>[</a:t>
            </a:r>
            <a:r>
              <a:rPr lang="ko-KR" altLang="en-US" dirty="0" err="1" smtClean="0"/>
              <a:t>j</a:t>
            </a:r>
            <a:r>
              <a:rPr lang="ko-KR" altLang="en-US" dirty="0" smtClean="0"/>
              <a:t>] != </a:t>
            </a:r>
            <a:r>
              <a:rPr lang="ko-KR" altLang="en-US" dirty="0" err="1" smtClean="0"/>
              <a:t>str</a:t>
            </a:r>
            <a:r>
              <a:rPr lang="ko-KR" altLang="en-US" dirty="0" smtClean="0"/>
              <a:t>[</a:t>
            </a:r>
            <a:r>
              <a:rPr lang="ko-KR" altLang="en-US" dirty="0" err="1" smtClean="0"/>
              <a:t>i</a:t>
            </a:r>
            <a:r>
              <a:rPr lang="ko-KR" altLang="en-US" dirty="0" smtClean="0"/>
              <a:t> + </a:t>
            </a:r>
            <a:r>
              <a:rPr lang="ko-KR" altLang="en-US" dirty="0" err="1" smtClean="0"/>
              <a:t>j</a:t>
            </a:r>
            <a:r>
              <a:rPr lang="ko-KR" altLang="en-US" dirty="0" smtClean="0"/>
              <a:t>]) </a:t>
            </a:r>
            <a:r>
              <a:rPr lang="ko-KR" altLang="en-US" dirty="0" err="1" smtClean="0"/>
              <a:t>break</a:t>
            </a:r>
            <a:r>
              <a:rPr lang="ko-KR" altLang="en-US" dirty="0" smtClean="0"/>
              <a:t>;</a:t>
            </a:r>
          </a:p>
          <a:p>
            <a:r>
              <a:rPr lang="ko-KR" altLang="en-US" dirty="0" smtClean="0"/>
              <a:t>		}</a:t>
            </a:r>
          </a:p>
          <a:p>
            <a:r>
              <a:rPr lang="ko-KR" altLang="en-US" dirty="0" smtClean="0"/>
              <a:t>		</a:t>
            </a:r>
            <a:r>
              <a:rPr lang="ko-KR" altLang="en-US" dirty="0" err="1" smtClean="0"/>
              <a:t>if</a:t>
            </a:r>
            <a:r>
              <a:rPr lang="ko-KR" altLang="en-US" dirty="0" smtClean="0"/>
              <a:t> (</a:t>
            </a:r>
            <a:r>
              <a:rPr lang="ko-KR" altLang="en-US" dirty="0" err="1" smtClean="0"/>
              <a:t>substr</a:t>
            </a:r>
            <a:r>
              <a:rPr lang="ko-KR" altLang="en-US" dirty="0" smtClean="0"/>
              <a:t>[</a:t>
            </a:r>
            <a:r>
              <a:rPr lang="ko-KR" altLang="en-US" dirty="0" err="1" smtClean="0"/>
              <a:t>j</a:t>
            </a:r>
            <a:r>
              <a:rPr lang="ko-KR" altLang="en-US" dirty="0" smtClean="0"/>
              <a:t>] == 0)</a:t>
            </a:r>
          </a:p>
          <a:p>
            <a:r>
              <a:rPr lang="ko-KR" altLang="en-US" dirty="0" smtClean="0"/>
              <a:t>			</a:t>
            </a:r>
            <a:r>
              <a:rPr lang="ko-KR" altLang="en-US" dirty="0" err="1" smtClean="0"/>
              <a:t>return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i</a:t>
            </a:r>
            <a:r>
              <a:rPr lang="ko-KR" altLang="en-US" dirty="0" smtClean="0"/>
              <a:t>;</a:t>
            </a:r>
          </a:p>
          <a:p>
            <a:r>
              <a:rPr lang="ko-KR" altLang="en-US" dirty="0" smtClean="0"/>
              <a:t>	}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return</a:t>
            </a:r>
            <a:r>
              <a:rPr lang="ko-KR" altLang="en-US" dirty="0" smtClean="0"/>
              <a:t> -1;</a:t>
            </a:r>
          </a:p>
          <a:p>
            <a:r>
              <a:rPr lang="ko-KR" altLang="en-US" dirty="0" smtClean="0"/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68982" y="3801806"/>
            <a:ext cx="719479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 dirty="0" smtClean="0"/>
          </a:p>
          <a:p>
            <a:r>
              <a:rPr lang="ko-KR" altLang="en-US" dirty="0" err="1" smtClean="0"/>
              <a:t>int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find_phone</a:t>
            </a:r>
            <a:r>
              <a:rPr lang="ko-KR" altLang="en-US" dirty="0" smtClean="0"/>
              <a:t>(</a:t>
            </a:r>
            <a:r>
              <a:rPr lang="ko-KR" altLang="en-US" dirty="0" err="1" smtClean="0"/>
              <a:t>phonebook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[], </a:t>
            </a:r>
            <a:r>
              <a:rPr lang="ko-KR" altLang="en-US" dirty="0" err="1" smtClean="0"/>
              <a:t>char</a:t>
            </a:r>
            <a:r>
              <a:rPr lang="ko-KR" altLang="en-US" dirty="0" smtClean="0"/>
              <a:t> *</a:t>
            </a:r>
            <a:r>
              <a:rPr lang="ko-KR" altLang="en-US" dirty="0" err="1" smtClean="0"/>
              <a:t>fstr</a:t>
            </a:r>
            <a:r>
              <a:rPr lang="ko-KR" altLang="en-US" dirty="0" smtClean="0"/>
              <a:t>, </a:t>
            </a:r>
            <a:r>
              <a:rPr lang="ko-KR" altLang="en-US" dirty="0" err="1" smtClean="0"/>
              <a:t>int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n</a:t>
            </a:r>
            <a:r>
              <a:rPr lang="ko-KR" altLang="en-US" dirty="0" smtClean="0"/>
              <a:t>)</a:t>
            </a:r>
          </a:p>
          <a:p>
            <a:r>
              <a:rPr lang="ko-KR" altLang="en-US" dirty="0" smtClean="0"/>
              <a:t>{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for</a:t>
            </a:r>
            <a:r>
              <a:rPr lang="ko-KR" altLang="en-US" dirty="0" smtClean="0"/>
              <a:t> (</a:t>
            </a:r>
            <a:r>
              <a:rPr lang="ko-KR" altLang="en-US" dirty="0" err="1" smtClean="0"/>
              <a:t>int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i</a:t>
            </a:r>
            <a:r>
              <a:rPr lang="ko-KR" altLang="en-US" dirty="0" smtClean="0"/>
              <a:t> = 0; </a:t>
            </a:r>
            <a:r>
              <a:rPr lang="ko-KR" altLang="en-US" dirty="0" err="1" smtClean="0"/>
              <a:t>i</a:t>
            </a:r>
            <a:r>
              <a:rPr lang="ko-KR" altLang="en-US" dirty="0" smtClean="0"/>
              <a:t> &lt; </a:t>
            </a:r>
            <a:r>
              <a:rPr lang="ko-KR" altLang="en-US" dirty="0" err="1" smtClean="0"/>
              <a:t>n</a:t>
            </a:r>
            <a:r>
              <a:rPr lang="ko-KR" altLang="en-US" dirty="0" smtClean="0"/>
              <a:t>; </a:t>
            </a:r>
            <a:r>
              <a:rPr lang="ko-KR" altLang="en-US" dirty="0" err="1" smtClean="0"/>
              <a:t>i</a:t>
            </a:r>
            <a:r>
              <a:rPr lang="ko-KR" altLang="en-US" dirty="0" smtClean="0"/>
              <a:t>++) {</a:t>
            </a:r>
          </a:p>
          <a:p>
            <a:r>
              <a:rPr lang="ko-KR" altLang="en-US" dirty="0" smtClean="0"/>
              <a:t>		</a:t>
            </a:r>
            <a:r>
              <a:rPr lang="ko-KR" altLang="en-US" dirty="0" err="1" smtClean="0"/>
              <a:t>if</a:t>
            </a:r>
            <a:r>
              <a:rPr lang="ko-KR" altLang="en-US" dirty="0" smtClean="0"/>
              <a:t>(</a:t>
            </a:r>
            <a:r>
              <a:rPr lang="ko-KR" altLang="en-US" dirty="0" err="1" smtClean="0"/>
              <a:t>strstr</a:t>
            </a:r>
            <a:r>
              <a:rPr lang="ko-KR" altLang="en-US" dirty="0" smtClean="0"/>
              <a:t>(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[</a:t>
            </a:r>
            <a:r>
              <a:rPr lang="ko-KR" altLang="en-US" dirty="0" err="1" smtClean="0"/>
              <a:t>i</a:t>
            </a:r>
            <a:r>
              <a:rPr lang="ko-KR" altLang="en-US" dirty="0" smtClean="0"/>
              <a:t>].</a:t>
            </a:r>
            <a:r>
              <a:rPr lang="ko-KR" altLang="en-US" dirty="0" err="1" smtClean="0"/>
              <a:t>name,fstr</a:t>
            </a:r>
            <a:r>
              <a:rPr lang="ko-KR" altLang="en-US" dirty="0" smtClean="0"/>
              <a:t>) != -1) </a:t>
            </a:r>
          </a:p>
          <a:p>
            <a:r>
              <a:rPr lang="ko-KR" altLang="en-US" dirty="0" smtClean="0"/>
              <a:t>			</a:t>
            </a:r>
            <a:r>
              <a:rPr lang="ko-KR" altLang="en-US" dirty="0" err="1" smtClean="0"/>
              <a:t>printf</a:t>
            </a:r>
            <a:r>
              <a:rPr lang="ko-KR" altLang="en-US" dirty="0" smtClean="0"/>
              <a:t>("%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: %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 \</a:t>
            </a:r>
            <a:r>
              <a:rPr lang="ko-KR" altLang="en-US" dirty="0" err="1" smtClean="0"/>
              <a:t>n</a:t>
            </a:r>
            <a:r>
              <a:rPr lang="ko-KR" altLang="en-US" dirty="0" smtClean="0"/>
              <a:t>", 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[</a:t>
            </a:r>
            <a:r>
              <a:rPr lang="ko-KR" altLang="en-US" dirty="0" err="1" smtClean="0"/>
              <a:t>i</a:t>
            </a:r>
            <a:r>
              <a:rPr lang="ko-KR" altLang="en-US" dirty="0" smtClean="0"/>
              <a:t>].</a:t>
            </a:r>
            <a:r>
              <a:rPr lang="ko-KR" altLang="en-US" dirty="0" err="1" smtClean="0"/>
              <a:t>name</a:t>
            </a:r>
            <a:r>
              <a:rPr lang="ko-KR" altLang="en-US" dirty="0" smtClean="0"/>
              <a:t>, 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[</a:t>
            </a:r>
            <a:r>
              <a:rPr lang="ko-KR" altLang="en-US" dirty="0" err="1" smtClean="0"/>
              <a:t>i</a:t>
            </a:r>
            <a:r>
              <a:rPr lang="ko-KR" altLang="en-US" dirty="0" smtClean="0"/>
              <a:t>].</a:t>
            </a:r>
            <a:r>
              <a:rPr lang="ko-KR" altLang="en-US" dirty="0" err="1" smtClean="0"/>
              <a:t>phone</a:t>
            </a:r>
            <a:r>
              <a:rPr lang="ko-KR" altLang="en-US" dirty="0" smtClean="0"/>
              <a:t>);</a:t>
            </a:r>
          </a:p>
          <a:p>
            <a:r>
              <a:rPr lang="ko-KR" altLang="en-US" dirty="0" smtClean="0"/>
              <a:t>		</a:t>
            </a:r>
            <a:r>
              <a:rPr lang="ko-KR" altLang="en-US" dirty="0" err="1" smtClean="0"/>
              <a:t>if</a:t>
            </a:r>
            <a:r>
              <a:rPr lang="ko-KR" altLang="en-US" dirty="0" smtClean="0"/>
              <a:t> (</a:t>
            </a:r>
            <a:r>
              <a:rPr lang="ko-KR" altLang="en-US" dirty="0" err="1" smtClean="0"/>
              <a:t>strstr</a:t>
            </a:r>
            <a:r>
              <a:rPr lang="ko-KR" altLang="en-US" dirty="0" smtClean="0"/>
              <a:t>(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[</a:t>
            </a:r>
            <a:r>
              <a:rPr lang="ko-KR" altLang="en-US" dirty="0" err="1" smtClean="0"/>
              <a:t>i</a:t>
            </a:r>
            <a:r>
              <a:rPr lang="ko-KR" altLang="en-US" dirty="0" smtClean="0"/>
              <a:t>].</a:t>
            </a:r>
            <a:r>
              <a:rPr lang="ko-KR" altLang="en-US" dirty="0" err="1" smtClean="0"/>
              <a:t>phone</a:t>
            </a:r>
            <a:r>
              <a:rPr lang="ko-KR" altLang="en-US" dirty="0" smtClean="0"/>
              <a:t>, </a:t>
            </a:r>
            <a:r>
              <a:rPr lang="ko-KR" altLang="en-US" dirty="0" err="1" smtClean="0"/>
              <a:t>fstr</a:t>
            </a:r>
            <a:r>
              <a:rPr lang="ko-KR" altLang="en-US" dirty="0" smtClean="0"/>
              <a:t>) != -1)</a:t>
            </a:r>
          </a:p>
          <a:p>
            <a:r>
              <a:rPr lang="ko-KR" altLang="en-US" dirty="0" smtClean="0"/>
              <a:t>			</a:t>
            </a:r>
            <a:r>
              <a:rPr lang="ko-KR" altLang="en-US" dirty="0" err="1" smtClean="0"/>
              <a:t>printf</a:t>
            </a:r>
            <a:r>
              <a:rPr lang="ko-KR" altLang="en-US" dirty="0" smtClean="0"/>
              <a:t>("%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: %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 \</a:t>
            </a:r>
            <a:r>
              <a:rPr lang="ko-KR" altLang="en-US" dirty="0" err="1" smtClean="0"/>
              <a:t>n</a:t>
            </a:r>
            <a:r>
              <a:rPr lang="ko-KR" altLang="en-US" dirty="0" smtClean="0"/>
              <a:t>", 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[</a:t>
            </a:r>
            <a:r>
              <a:rPr lang="ko-KR" altLang="en-US" dirty="0" err="1" smtClean="0"/>
              <a:t>i</a:t>
            </a:r>
            <a:r>
              <a:rPr lang="ko-KR" altLang="en-US" dirty="0" smtClean="0"/>
              <a:t>].</a:t>
            </a:r>
            <a:r>
              <a:rPr lang="ko-KR" altLang="en-US" dirty="0" err="1" smtClean="0"/>
              <a:t>name</a:t>
            </a:r>
            <a:r>
              <a:rPr lang="ko-KR" altLang="en-US" dirty="0" smtClean="0"/>
              <a:t>, 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[</a:t>
            </a:r>
            <a:r>
              <a:rPr lang="ko-KR" altLang="en-US" dirty="0" err="1" smtClean="0"/>
              <a:t>i</a:t>
            </a:r>
            <a:r>
              <a:rPr lang="ko-KR" altLang="en-US" dirty="0" smtClean="0"/>
              <a:t>].</a:t>
            </a:r>
            <a:r>
              <a:rPr lang="ko-KR" altLang="en-US" dirty="0" err="1" smtClean="0"/>
              <a:t>phone</a:t>
            </a:r>
            <a:r>
              <a:rPr lang="ko-KR" altLang="en-US" dirty="0" smtClean="0"/>
              <a:t>);</a:t>
            </a:r>
          </a:p>
          <a:p>
            <a:r>
              <a:rPr lang="ko-KR" altLang="en-US" dirty="0" smtClean="0"/>
              <a:t>	}</a:t>
            </a:r>
          </a:p>
          <a:p>
            <a:r>
              <a:rPr lang="ko-KR" altLang="en-US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70446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601943" y="2278266"/>
            <a:ext cx="99552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 err="1" smtClean="0"/>
              <a:t>int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main</a:t>
            </a:r>
            <a:r>
              <a:rPr lang="ko-KR" altLang="en-US" dirty="0" smtClean="0"/>
              <a:t>(</a:t>
            </a:r>
            <a:r>
              <a:rPr lang="ko-KR" altLang="en-US" dirty="0" err="1" smtClean="0"/>
              <a:t>void</a:t>
            </a:r>
            <a:r>
              <a:rPr lang="ko-KR" altLang="en-US" dirty="0" smtClean="0"/>
              <a:t>)</a:t>
            </a:r>
          </a:p>
          <a:p>
            <a:r>
              <a:rPr lang="ko-KR" altLang="en-US" dirty="0" smtClean="0"/>
              <a:t>{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char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find_str</a:t>
            </a:r>
            <a:r>
              <a:rPr lang="ko-KR" altLang="en-US" dirty="0" smtClean="0"/>
              <a:t>[20];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int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n</a:t>
            </a:r>
            <a:r>
              <a:rPr lang="ko-KR" altLang="en-US" dirty="0" smtClean="0"/>
              <a:t>;</a:t>
            </a:r>
          </a:p>
          <a:p>
            <a:endParaRPr lang="ko-KR" altLang="en-US" dirty="0" smtClean="0"/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selection_sort_byname</a:t>
            </a:r>
            <a:r>
              <a:rPr lang="ko-KR" altLang="en-US" dirty="0" smtClean="0"/>
              <a:t>(</a:t>
            </a:r>
            <a:r>
              <a:rPr lang="ko-KR" altLang="en-US" dirty="0" err="1" smtClean="0"/>
              <a:t>mybook</a:t>
            </a:r>
            <a:r>
              <a:rPr lang="ko-KR" altLang="en-US" dirty="0" smtClean="0"/>
              <a:t>, 5);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print_book</a:t>
            </a:r>
            <a:r>
              <a:rPr lang="ko-KR" altLang="en-US" dirty="0" smtClean="0"/>
              <a:t>(</a:t>
            </a:r>
            <a:r>
              <a:rPr lang="ko-KR" altLang="en-US" dirty="0" err="1" smtClean="0"/>
              <a:t>mybook</a:t>
            </a:r>
            <a:r>
              <a:rPr lang="ko-KR" altLang="en-US" dirty="0" smtClean="0"/>
              <a:t>, 5);</a:t>
            </a:r>
          </a:p>
          <a:p>
            <a:endParaRPr lang="ko-KR" altLang="en-US" dirty="0" smtClean="0"/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while</a:t>
            </a:r>
            <a:r>
              <a:rPr lang="ko-KR" altLang="en-US" dirty="0" smtClean="0"/>
              <a:t> (1) {</a:t>
            </a:r>
          </a:p>
          <a:p>
            <a:r>
              <a:rPr lang="ko-KR" altLang="en-US" dirty="0" smtClean="0"/>
              <a:t>		</a:t>
            </a:r>
            <a:r>
              <a:rPr lang="ko-KR" altLang="en-US" dirty="0" err="1" smtClean="0"/>
              <a:t>printf</a:t>
            </a:r>
            <a:r>
              <a:rPr lang="ko-KR" altLang="en-US" dirty="0" smtClean="0"/>
              <a:t>("찾고 싶은 정보(이름이나 전화번호 일부 입력)(종료는 </a:t>
            </a:r>
            <a:r>
              <a:rPr lang="ko-KR" altLang="en-US" dirty="0" err="1" smtClean="0"/>
              <a:t>q</a:t>
            </a:r>
            <a:r>
              <a:rPr lang="ko-KR" altLang="en-US" dirty="0" smtClean="0"/>
              <a:t>):");</a:t>
            </a:r>
          </a:p>
          <a:p>
            <a:r>
              <a:rPr lang="ko-KR" altLang="en-US" dirty="0" smtClean="0"/>
              <a:t>		</a:t>
            </a:r>
            <a:r>
              <a:rPr lang="ko-KR" altLang="en-US" dirty="0" err="1" smtClean="0"/>
              <a:t>scanf</a:t>
            </a:r>
            <a:r>
              <a:rPr lang="ko-KR" altLang="en-US" dirty="0" smtClean="0"/>
              <a:t>("%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", </a:t>
            </a:r>
            <a:r>
              <a:rPr lang="ko-KR" altLang="en-US" dirty="0" err="1" smtClean="0"/>
              <a:t>find_str</a:t>
            </a:r>
            <a:r>
              <a:rPr lang="ko-KR" altLang="en-US" dirty="0" smtClean="0"/>
              <a:t>);</a:t>
            </a:r>
          </a:p>
          <a:p>
            <a:r>
              <a:rPr lang="ko-KR" altLang="en-US" dirty="0" smtClean="0"/>
              <a:t>		</a:t>
            </a:r>
            <a:r>
              <a:rPr lang="ko-KR" altLang="en-US" dirty="0" err="1" smtClean="0"/>
              <a:t>if</a:t>
            </a:r>
            <a:r>
              <a:rPr lang="ko-KR" altLang="en-US" dirty="0" smtClean="0"/>
              <a:t> (</a:t>
            </a:r>
            <a:r>
              <a:rPr lang="ko-KR" altLang="en-US" dirty="0" err="1" smtClean="0"/>
              <a:t>find_str</a:t>
            </a:r>
            <a:r>
              <a:rPr lang="ko-KR" altLang="en-US" dirty="0" smtClean="0"/>
              <a:t>[0] == '</a:t>
            </a:r>
            <a:r>
              <a:rPr lang="ko-KR" altLang="en-US" dirty="0" err="1" smtClean="0"/>
              <a:t>q</a:t>
            </a:r>
            <a:r>
              <a:rPr lang="ko-KR" altLang="en-US" dirty="0" smtClean="0"/>
              <a:t>') </a:t>
            </a:r>
            <a:r>
              <a:rPr lang="ko-KR" altLang="en-US" dirty="0" err="1" smtClean="0"/>
              <a:t>break</a:t>
            </a:r>
            <a:r>
              <a:rPr lang="ko-KR" altLang="en-US" dirty="0" smtClean="0"/>
              <a:t>;</a:t>
            </a:r>
          </a:p>
          <a:p>
            <a:r>
              <a:rPr lang="ko-KR" altLang="en-US" dirty="0" smtClean="0"/>
              <a:t>		</a:t>
            </a:r>
            <a:r>
              <a:rPr lang="ko-KR" altLang="en-US" dirty="0" err="1" smtClean="0"/>
              <a:t>n</a:t>
            </a:r>
            <a:r>
              <a:rPr lang="ko-KR" altLang="en-US" dirty="0" smtClean="0"/>
              <a:t> = </a:t>
            </a:r>
            <a:r>
              <a:rPr lang="ko-KR" altLang="en-US" dirty="0" err="1" smtClean="0"/>
              <a:t>find_phone</a:t>
            </a:r>
            <a:r>
              <a:rPr lang="ko-KR" altLang="en-US" dirty="0" smtClean="0"/>
              <a:t>(</a:t>
            </a:r>
            <a:r>
              <a:rPr lang="ko-KR" altLang="en-US" dirty="0" err="1" smtClean="0"/>
              <a:t>mybook</a:t>
            </a:r>
            <a:r>
              <a:rPr lang="ko-KR" altLang="en-US" dirty="0" smtClean="0"/>
              <a:t>, </a:t>
            </a:r>
            <a:r>
              <a:rPr lang="ko-KR" altLang="en-US" dirty="0" err="1" smtClean="0"/>
              <a:t>find_str</a:t>
            </a:r>
            <a:r>
              <a:rPr lang="ko-KR" altLang="en-US" dirty="0" smtClean="0"/>
              <a:t>, 5);</a:t>
            </a:r>
          </a:p>
          <a:p>
            <a:r>
              <a:rPr lang="ko-KR" altLang="en-US" dirty="0" smtClean="0"/>
              <a:t>	}</a:t>
            </a:r>
          </a:p>
          <a:p>
            <a:r>
              <a:rPr lang="ko-KR" altLang="en-US" dirty="0" smtClean="0"/>
              <a:t>}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47854" y="706581"/>
            <a:ext cx="627146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void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print_book</a:t>
            </a:r>
            <a:r>
              <a:rPr lang="ko-KR" altLang="en-US" dirty="0" smtClean="0"/>
              <a:t>(</a:t>
            </a:r>
            <a:r>
              <a:rPr lang="ko-KR" altLang="en-US" dirty="0" err="1" smtClean="0"/>
              <a:t>phonebook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[], </a:t>
            </a:r>
            <a:r>
              <a:rPr lang="ko-KR" altLang="en-US" dirty="0" err="1" smtClean="0"/>
              <a:t>int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n</a:t>
            </a:r>
            <a:r>
              <a:rPr lang="ko-KR" altLang="en-US" dirty="0" smtClean="0"/>
              <a:t>)</a:t>
            </a:r>
          </a:p>
          <a:p>
            <a:r>
              <a:rPr lang="ko-KR" altLang="en-US" dirty="0" smtClean="0"/>
              <a:t>{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for</a:t>
            </a:r>
            <a:r>
              <a:rPr lang="ko-KR" altLang="en-US" dirty="0" smtClean="0"/>
              <a:t> (</a:t>
            </a:r>
            <a:r>
              <a:rPr lang="ko-KR" altLang="en-US" dirty="0" err="1" smtClean="0"/>
              <a:t>int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i</a:t>
            </a:r>
            <a:r>
              <a:rPr lang="ko-KR" altLang="en-US" dirty="0" smtClean="0"/>
              <a:t> = 0; </a:t>
            </a:r>
            <a:r>
              <a:rPr lang="ko-KR" altLang="en-US" dirty="0" err="1" smtClean="0"/>
              <a:t>i</a:t>
            </a:r>
            <a:r>
              <a:rPr lang="ko-KR" altLang="en-US" dirty="0" smtClean="0"/>
              <a:t> &lt; </a:t>
            </a:r>
            <a:r>
              <a:rPr lang="ko-KR" altLang="en-US" dirty="0" err="1" smtClean="0"/>
              <a:t>n</a:t>
            </a:r>
            <a:r>
              <a:rPr lang="ko-KR" altLang="en-US" dirty="0" smtClean="0"/>
              <a:t>; </a:t>
            </a:r>
            <a:r>
              <a:rPr lang="ko-KR" altLang="en-US" dirty="0" err="1" smtClean="0"/>
              <a:t>i</a:t>
            </a:r>
            <a:r>
              <a:rPr lang="ko-KR" altLang="en-US" dirty="0" smtClean="0"/>
              <a:t>++) {</a:t>
            </a:r>
          </a:p>
          <a:p>
            <a:r>
              <a:rPr lang="ko-KR" altLang="en-US" dirty="0" smtClean="0"/>
              <a:t>		</a:t>
            </a:r>
            <a:r>
              <a:rPr lang="ko-KR" altLang="en-US" dirty="0" err="1" smtClean="0"/>
              <a:t>printf</a:t>
            </a:r>
            <a:r>
              <a:rPr lang="ko-KR" altLang="en-US" dirty="0" smtClean="0"/>
              <a:t>("%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: %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 \</a:t>
            </a:r>
            <a:r>
              <a:rPr lang="ko-KR" altLang="en-US" dirty="0" err="1" smtClean="0"/>
              <a:t>n</a:t>
            </a:r>
            <a:r>
              <a:rPr lang="ko-KR" altLang="en-US" dirty="0" smtClean="0"/>
              <a:t>", 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[</a:t>
            </a:r>
            <a:r>
              <a:rPr lang="ko-KR" altLang="en-US" dirty="0" err="1" smtClean="0"/>
              <a:t>i</a:t>
            </a:r>
            <a:r>
              <a:rPr lang="ko-KR" altLang="en-US" dirty="0" smtClean="0"/>
              <a:t>].</a:t>
            </a:r>
            <a:r>
              <a:rPr lang="ko-KR" altLang="en-US" dirty="0" err="1" smtClean="0"/>
              <a:t>name</a:t>
            </a:r>
            <a:r>
              <a:rPr lang="ko-KR" altLang="en-US" dirty="0" smtClean="0"/>
              <a:t>, 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[</a:t>
            </a:r>
            <a:r>
              <a:rPr lang="ko-KR" altLang="en-US" dirty="0" err="1" smtClean="0"/>
              <a:t>i</a:t>
            </a:r>
            <a:r>
              <a:rPr lang="ko-KR" altLang="en-US" dirty="0" smtClean="0"/>
              <a:t>].</a:t>
            </a:r>
            <a:r>
              <a:rPr lang="ko-KR" altLang="en-US" dirty="0" err="1" smtClean="0"/>
              <a:t>phone</a:t>
            </a:r>
            <a:r>
              <a:rPr lang="ko-KR" altLang="en-US" dirty="0" smtClean="0"/>
              <a:t>);</a:t>
            </a:r>
          </a:p>
          <a:p>
            <a:r>
              <a:rPr lang="ko-KR" altLang="en-US" dirty="0" smtClean="0"/>
              <a:t>	}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printf</a:t>
            </a:r>
            <a:r>
              <a:rPr lang="ko-KR" altLang="en-US" dirty="0" smtClean="0"/>
              <a:t>("\</a:t>
            </a:r>
            <a:r>
              <a:rPr lang="ko-KR" altLang="en-US" dirty="0" err="1" smtClean="0"/>
              <a:t>n</a:t>
            </a:r>
            <a:r>
              <a:rPr lang="ko-KR" altLang="en-US" dirty="0" smtClean="0"/>
              <a:t>");</a:t>
            </a:r>
          </a:p>
          <a:p>
            <a:r>
              <a:rPr lang="ko-KR" altLang="en-US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45427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440" y="83128"/>
            <a:ext cx="9269119" cy="6697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242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500</Words>
  <Application>Microsoft Office PowerPoint</Application>
  <PresentationFormat>와이드스크린</PresentationFormat>
  <Paragraphs>76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shjung</dc:creator>
  <cp:lastModifiedBy>shjung</cp:lastModifiedBy>
  <cp:revision>3</cp:revision>
  <dcterms:created xsi:type="dcterms:W3CDTF">2020-11-23T18:41:37Z</dcterms:created>
  <dcterms:modified xsi:type="dcterms:W3CDTF">2020-11-23T19:00:02Z</dcterms:modified>
</cp:coreProperties>
</file>