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126234-7C25-4458-8E12-FA22366CEB1F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pPr latinLnBrk="1"/>
          <a:endParaRPr lang="ko-KR" altLang="en-US"/>
        </a:p>
      </dgm:t>
    </dgm:pt>
    <dgm:pt modelId="{23F7CD8F-BE0A-4E2E-9D44-CF6CA275BD99}">
      <dgm:prSet/>
      <dgm:spPr/>
      <dgm:t>
        <a:bodyPr/>
        <a:lstStyle/>
        <a:p>
          <a:pPr algn="ctr" rtl="0" latinLnBrk="1"/>
          <a:r>
            <a:rPr lang="en-US" b="1" dirty="0" smtClean="0"/>
            <a:t>SWAP </a:t>
          </a:r>
          <a:r>
            <a:rPr lang="ko-KR" b="1" dirty="0" smtClean="0"/>
            <a:t>함수의 이해</a:t>
          </a:r>
          <a:endParaRPr lang="ko-KR" dirty="0"/>
        </a:p>
      </dgm:t>
    </dgm:pt>
    <dgm:pt modelId="{3F228BFB-C0BB-497A-9AF4-90887D6371C3}" type="parTrans" cxnId="{16EA9DD5-FD40-423E-8DF2-B5309D75EA25}">
      <dgm:prSet/>
      <dgm:spPr/>
      <dgm:t>
        <a:bodyPr/>
        <a:lstStyle/>
        <a:p>
          <a:pPr latinLnBrk="1"/>
          <a:endParaRPr lang="ko-KR" altLang="en-US"/>
        </a:p>
      </dgm:t>
    </dgm:pt>
    <dgm:pt modelId="{C6C11592-1B94-4EE9-86A3-9EEEEEE5ECF7}" type="sibTrans" cxnId="{16EA9DD5-FD40-423E-8DF2-B5309D75EA25}">
      <dgm:prSet/>
      <dgm:spPr/>
      <dgm:t>
        <a:bodyPr/>
        <a:lstStyle/>
        <a:p>
          <a:pPr latinLnBrk="1"/>
          <a:endParaRPr lang="ko-KR" altLang="en-US"/>
        </a:p>
      </dgm:t>
    </dgm:pt>
    <dgm:pt modelId="{49088123-8E0E-49FA-97FA-582B9ABB6CB7}" type="pres">
      <dgm:prSet presAssocID="{20126234-7C25-4458-8E12-FA22366CE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1DDA4-2604-4E1A-9F3E-A432D56BEABE}" type="pres">
      <dgm:prSet presAssocID="{23F7CD8F-BE0A-4E2E-9D44-CF6CA275BD9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6EA9DD5-FD40-423E-8DF2-B5309D75EA25}" srcId="{20126234-7C25-4458-8E12-FA22366CEB1F}" destId="{23F7CD8F-BE0A-4E2E-9D44-CF6CA275BD99}" srcOrd="0" destOrd="0" parTransId="{3F228BFB-C0BB-497A-9AF4-90887D6371C3}" sibTransId="{C6C11592-1B94-4EE9-86A3-9EEEEEE5ECF7}"/>
    <dgm:cxn modelId="{8A197079-9A5B-4DA3-88ED-8D1340687B12}" type="presOf" srcId="{23F7CD8F-BE0A-4E2E-9D44-CF6CA275BD99}" destId="{8CB1DDA4-2604-4E1A-9F3E-A432D56BEABE}" srcOrd="0" destOrd="0" presId="urn:microsoft.com/office/officeart/2005/8/layout/vList2"/>
    <dgm:cxn modelId="{D35184FD-EBE1-4437-9D2F-6DA515A6EA8C}" type="presOf" srcId="{20126234-7C25-4458-8E12-FA22366CEB1F}" destId="{49088123-8E0E-49FA-97FA-582B9ABB6CB7}" srcOrd="0" destOrd="0" presId="urn:microsoft.com/office/officeart/2005/8/layout/vList2"/>
    <dgm:cxn modelId="{E4C6FE9E-6A7C-4539-A332-C9908BD6A23D}" type="presParOf" srcId="{49088123-8E0E-49FA-97FA-582B9ABB6CB7}" destId="{8CB1DDA4-2604-4E1A-9F3E-A432D56BEA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1DDA4-2604-4E1A-9F3E-A432D56BEABE}">
      <dsp:nvSpPr>
        <dsp:cNvPr id="0" name=""/>
        <dsp:cNvSpPr/>
      </dsp:nvSpPr>
      <dsp:spPr>
        <a:xfrm>
          <a:off x="0" y="3755"/>
          <a:ext cx="4347729" cy="6388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SWAP </a:t>
          </a:r>
          <a:r>
            <a:rPr lang="ko-KR" sz="2100" b="1" kern="1200" dirty="0" smtClean="0"/>
            <a:t>함수의 이해</a:t>
          </a:r>
          <a:endParaRPr lang="ko-KR" sz="2100" kern="1200" dirty="0"/>
        </a:p>
      </dsp:txBody>
      <dsp:txXfrm>
        <a:off x="31185" y="34940"/>
        <a:ext cx="4285359" cy="576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534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61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941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797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42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170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672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20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627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854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58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BCA6F-A17B-4373-A724-2C86E56AF5D6}" type="datetimeFigureOut">
              <a:rPr lang="ko-KR" altLang="en-US" smtClean="0"/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83837-8B51-442E-8BA7-6670D3793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313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5266" y="931025"/>
            <a:ext cx="3656963" cy="53553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endParaRPr lang="ko-KR" altLang="en-US" dirty="0"/>
          </a:p>
          <a:p>
            <a:r>
              <a:rPr lang="en-US" altLang="ko-KR" dirty="0"/>
              <a:t>void swap(</a:t>
            </a:r>
            <a:r>
              <a:rPr lang="en-US" altLang="ko-KR" dirty="0" err="1"/>
              <a:t>int</a:t>
            </a:r>
            <a:r>
              <a:rPr lang="en-US" altLang="ko-KR" dirty="0"/>
              <a:t> a, </a:t>
            </a:r>
            <a:r>
              <a:rPr lang="en-US" altLang="ko-KR" dirty="0" err="1"/>
              <a:t>int</a:t>
            </a:r>
            <a:r>
              <a:rPr lang="en-US" altLang="ko-KR" dirty="0"/>
              <a:t> b)</a:t>
            </a:r>
          </a:p>
          <a:p>
            <a:r>
              <a:rPr lang="en-US" altLang="ko-KR" dirty="0"/>
              <a:t>{</a:t>
            </a:r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/>
              <a:t>tmp</a:t>
            </a:r>
            <a:r>
              <a:rPr lang="en-US" altLang="ko-KR" dirty="0"/>
              <a:t>;</a:t>
            </a:r>
          </a:p>
          <a:p>
            <a:endParaRPr lang="ko-KR" altLang="en-US" dirty="0"/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tmp</a:t>
            </a:r>
            <a:r>
              <a:rPr lang="en-US" altLang="ko-KR" dirty="0" smtClean="0"/>
              <a:t> </a:t>
            </a:r>
            <a:r>
              <a:rPr lang="en-US" altLang="ko-KR" dirty="0"/>
              <a:t>= a;</a:t>
            </a:r>
          </a:p>
          <a:p>
            <a:r>
              <a:rPr lang="en-US" altLang="ko-KR" dirty="0" smtClean="0"/>
              <a:t>    a </a:t>
            </a:r>
            <a:r>
              <a:rPr lang="en-US" altLang="ko-KR" dirty="0"/>
              <a:t>= b;</a:t>
            </a:r>
          </a:p>
          <a:p>
            <a:r>
              <a:rPr lang="en-US" altLang="ko-KR" dirty="0" smtClean="0"/>
              <a:t>    b </a:t>
            </a:r>
            <a:r>
              <a:rPr lang="en-US" altLang="ko-KR" dirty="0"/>
              <a:t>= </a:t>
            </a:r>
            <a:r>
              <a:rPr lang="en-US" altLang="ko-KR" dirty="0" err="1"/>
              <a:t>tmp</a:t>
            </a:r>
            <a:r>
              <a:rPr lang="en-US" altLang="ko-KR" dirty="0"/>
              <a:t>;</a:t>
            </a:r>
          </a:p>
          <a:p>
            <a:r>
              <a:rPr lang="en-US" altLang="ko-KR" dirty="0"/>
              <a:t>}</a:t>
            </a:r>
          </a:p>
          <a:p>
            <a:endParaRPr lang="ko-KR" altLang="en-US" dirty="0"/>
          </a:p>
          <a:p>
            <a:r>
              <a:rPr lang="en-US" altLang="ko-KR" dirty="0" err="1"/>
              <a:t>int</a:t>
            </a:r>
            <a:r>
              <a:rPr lang="en-US" altLang="ko-KR" dirty="0"/>
              <a:t> main(void)</a:t>
            </a:r>
          </a:p>
          <a:p>
            <a:r>
              <a:rPr lang="en-US" altLang="ko-KR" dirty="0"/>
              <a:t>{</a:t>
            </a:r>
          </a:p>
          <a:p>
            <a:r>
              <a:rPr lang="es-ES" altLang="ko-KR" dirty="0" smtClean="0"/>
              <a:t>    int </a:t>
            </a:r>
            <a:r>
              <a:rPr lang="es-ES" altLang="ko-KR" dirty="0"/>
              <a:t>x = 4, y = 5;</a:t>
            </a:r>
          </a:p>
          <a:p>
            <a:endParaRPr lang="ko-KR" altLang="en-US" dirty="0"/>
          </a:p>
          <a:p>
            <a:r>
              <a:rPr lang="es-ES" altLang="ko-KR" dirty="0" smtClean="0"/>
              <a:t>    printf</a:t>
            </a:r>
            <a:r>
              <a:rPr lang="es-ES" altLang="ko-KR" dirty="0"/>
              <a:t>("x=%d, y=%d \n", x, y);</a:t>
            </a:r>
          </a:p>
          <a:p>
            <a:r>
              <a:rPr lang="en-US" altLang="ko-KR" dirty="0" smtClean="0"/>
              <a:t>    swap(x</a:t>
            </a:r>
            <a:r>
              <a:rPr lang="en-US" altLang="ko-KR" dirty="0"/>
              <a:t>, y);</a:t>
            </a:r>
          </a:p>
          <a:p>
            <a:r>
              <a:rPr lang="es-ES" altLang="ko-KR" dirty="0" smtClean="0"/>
              <a:t>    printf</a:t>
            </a:r>
            <a:r>
              <a:rPr lang="es-ES" altLang="ko-KR" dirty="0"/>
              <a:t>("x=%d, y=%d \n", x, y);</a:t>
            </a:r>
          </a:p>
          <a:p>
            <a:r>
              <a:rPr lang="en-US" altLang="ko-KR" dirty="0"/>
              <a:t>}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50710" y="931025"/>
            <a:ext cx="3656963" cy="53553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endParaRPr lang="ko-KR" altLang="en-US" dirty="0"/>
          </a:p>
          <a:p>
            <a:r>
              <a:rPr lang="en-US" altLang="ko-KR" dirty="0"/>
              <a:t>void swap(</a:t>
            </a:r>
            <a:r>
              <a:rPr lang="en-US" altLang="ko-KR" dirty="0" err="1"/>
              <a:t>int</a:t>
            </a:r>
            <a:r>
              <a:rPr lang="en-US" altLang="ko-KR" dirty="0"/>
              <a:t> *a, </a:t>
            </a:r>
            <a:r>
              <a:rPr lang="en-US" altLang="ko-KR" dirty="0" err="1"/>
              <a:t>int</a:t>
            </a:r>
            <a:r>
              <a:rPr lang="en-US" altLang="ko-KR" dirty="0"/>
              <a:t> *b)</a:t>
            </a:r>
          </a:p>
          <a:p>
            <a:r>
              <a:rPr lang="en-US" altLang="ko-KR" dirty="0"/>
              <a:t>{</a:t>
            </a:r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/>
              <a:t>tmp</a:t>
            </a:r>
            <a:r>
              <a:rPr lang="en-US" altLang="ko-KR" dirty="0"/>
              <a:t>;</a:t>
            </a:r>
          </a:p>
          <a:p>
            <a:endParaRPr lang="ko-KR" altLang="en-US" dirty="0"/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tmp</a:t>
            </a:r>
            <a:r>
              <a:rPr lang="en-US" altLang="ko-KR" dirty="0" smtClean="0"/>
              <a:t> </a:t>
            </a:r>
            <a:r>
              <a:rPr lang="en-US" altLang="ko-KR" dirty="0"/>
              <a:t>= *a;</a:t>
            </a:r>
          </a:p>
          <a:p>
            <a:r>
              <a:rPr lang="en-US" altLang="ko-KR" dirty="0" smtClean="0"/>
              <a:t>    *</a:t>
            </a:r>
            <a:r>
              <a:rPr lang="en-US" altLang="ko-KR" dirty="0"/>
              <a:t>a = *b;</a:t>
            </a:r>
          </a:p>
          <a:p>
            <a:r>
              <a:rPr lang="en-US" altLang="ko-KR" dirty="0" smtClean="0"/>
              <a:t>    *</a:t>
            </a:r>
            <a:r>
              <a:rPr lang="en-US" altLang="ko-KR" dirty="0"/>
              <a:t>b = </a:t>
            </a:r>
            <a:r>
              <a:rPr lang="en-US" altLang="ko-KR" dirty="0" err="1"/>
              <a:t>tmp</a:t>
            </a:r>
            <a:r>
              <a:rPr lang="en-US" altLang="ko-KR" dirty="0"/>
              <a:t>;</a:t>
            </a:r>
          </a:p>
          <a:p>
            <a:r>
              <a:rPr lang="en-US" altLang="ko-KR" dirty="0"/>
              <a:t>}</a:t>
            </a:r>
          </a:p>
          <a:p>
            <a:endParaRPr lang="ko-KR" altLang="en-US" dirty="0"/>
          </a:p>
          <a:p>
            <a:r>
              <a:rPr lang="en-US" altLang="ko-KR" dirty="0" err="1"/>
              <a:t>int</a:t>
            </a:r>
            <a:r>
              <a:rPr lang="en-US" altLang="ko-KR" dirty="0"/>
              <a:t> main(void)</a:t>
            </a:r>
          </a:p>
          <a:p>
            <a:r>
              <a:rPr lang="en-US" altLang="ko-KR" dirty="0"/>
              <a:t>{</a:t>
            </a:r>
          </a:p>
          <a:p>
            <a:r>
              <a:rPr lang="es-ES" altLang="ko-KR" dirty="0" smtClean="0"/>
              <a:t>    int </a:t>
            </a:r>
            <a:r>
              <a:rPr lang="es-ES" altLang="ko-KR" dirty="0"/>
              <a:t>x = 4, y = 5;</a:t>
            </a:r>
          </a:p>
          <a:p>
            <a:endParaRPr lang="ko-KR" altLang="en-US" dirty="0"/>
          </a:p>
          <a:p>
            <a:r>
              <a:rPr lang="es-ES" altLang="ko-KR" dirty="0" smtClean="0"/>
              <a:t>    printf</a:t>
            </a:r>
            <a:r>
              <a:rPr lang="es-ES" altLang="ko-KR" dirty="0"/>
              <a:t>("x=%d, y=%d \n", x, y);</a:t>
            </a:r>
          </a:p>
          <a:p>
            <a:r>
              <a:rPr lang="en-US" altLang="ko-KR" dirty="0" smtClean="0"/>
              <a:t>    swap</a:t>
            </a:r>
            <a:r>
              <a:rPr lang="en-US" altLang="ko-KR" dirty="0"/>
              <a:t>(&amp;x, &amp;y);</a:t>
            </a:r>
          </a:p>
          <a:p>
            <a:r>
              <a:rPr lang="es-ES" altLang="ko-KR" dirty="0" smtClean="0"/>
              <a:t>    printf</a:t>
            </a:r>
            <a:r>
              <a:rPr lang="es-ES" altLang="ko-KR" dirty="0"/>
              <a:t>("x=%d, y=%d \n", x, y);</a:t>
            </a:r>
          </a:p>
          <a:p>
            <a:r>
              <a:rPr lang="en-US" altLang="ko-KR" dirty="0"/>
              <a:t>}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6747" y="2113256"/>
            <a:ext cx="3038475" cy="160972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184" y="2256131"/>
            <a:ext cx="2981325" cy="14668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32764" y="282633"/>
            <a:ext cx="2366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Swap </a:t>
            </a:r>
            <a:r>
              <a:rPr lang="ko-KR" altLang="en-US" sz="2400" dirty="0" smtClean="0"/>
              <a:t>함수 구현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9622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095" y="1865659"/>
            <a:ext cx="2642070" cy="4185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#include &lt;</a:t>
            </a:r>
            <a:r>
              <a:rPr lang="en-US" altLang="ko-KR" sz="1400" dirty="0" err="1" smtClean="0"/>
              <a:t>stdio.h</a:t>
            </a:r>
            <a:r>
              <a:rPr lang="en-US" altLang="ko-KR" sz="1400" dirty="0" smtClean="0"/>
              <a:t>&gt;</a:t>
            </a:r>
          </a:p>
          <a:p>
            <a:endParaRPr lang="en-US" altLang="ko-KR" sz="1400" dirty="0" smtClean="0"/>
          </a:p>
          <a:p>
            <a:r>
              <a:rPr lang="en-US" altLang="ko-KR" sz="1400" dirty="0"/>
              <a:t>v</a:t>
            </a:r>
            <a:r>
              <a:rPr lang="en-US" altLang="ko-KR" sz="1400" dirty="0" smtClean="0"/>
              <a:t>oid swap(</a:t>
            </a:r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*a, </a:t>
            </a:r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*b)</a:t>
            </a:r>
          </a:p>
          <a:p>
            <a:r>
              <a:rPr lang="en-US" altLang="ko-KR" sz="1400" dirty="0" smtClean="0"/>
              <a:t>{ 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</a:t>
            </a:r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tmp</a:t>
            </a:r>
            <a:r>
              <a:rPr lang="en-US" altLang="ko-KR" sz="1400" dirty="0" smtClean="0"/>
              <a:t>;</a:t>
            </a:r>
          </a:p>
          <a:p>
            <a:endParaRPr lang="en-US" altLang="ko-KR" sz="1400" dirty="0"/>
          </a:p>
          <a:p>
            <a:r>
              <a:rPr lang="en-US" altLang="ko-KR" sz="1400" dirty="0" smtClean="0"/>
              <a:t>    </a:t>
            </a:r>
            <a:r>
              <a:rPr lang="en-US" altLang="ko-KR" sz="1400" dirty="0" err="1" smtClean="0"/>
              <a:t>tmp</a:t>
            </a:r>
            <a:r>
              <a:rPr lang="en-US" altLang="ko-KR" sz="1400" dirty="0" smtClean="0"/>
              <a:t> = *a;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*a = *b;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*b = </a:t>
            </a:r>
            <a:r>
              <a:rPr lang="en-US" altLang="ko-KR" sz="1400" dirty="0" err="1" smtClean="0"/>
              <a:t>tmp</a:t>
            </a:r>
            <a:r>
              <a:rPr lang="en-US" altLang="ko-KR" sz="1400" dirty="0" smtClean="0"/>
              <a:t>;</a:t>
            </a:r>
            <a:endParaRPr lang="en-US" altLang="ko-KR" sz="1400" dirty="0"/>
          </a:p>
          <a:p>
            <a:r>
              <a:rPr lang="en-US" altLang="ko-KR" sz="1400" dirty="0" smtClean="0"/>
              <a:t>}</a:t>
            </a:r>
          </a:p>
          <a:p>
            <a:endParaRPr lang="en-US" altLang="ko-KR" sz="1400" dirty="0"/>
          </a:p>
          <a:p>
            <a:r>
              <a:rPr lang="en-US" altLang="ko-KR" sz="1400" dirty="0" err="1"/>
              <a:t>i</a:t>
            </a:r>
            <a:r>
              <a:rPr lang="en-US" altLang="ko-KR" sz="1400" dirty="0" err="1" smtClean="0"/>
              <a:t>nt</a:t>
            </a:r>
            <a:r>
              <a:rPr lang="en-US" altLang="ko-KR" sz="1400" dirty="0" smtClean="0"/>
              <a:t> main(void)</a:t>
            </a:r>
          </a:p>
          <a:p>
            <a:r>
              <a:rPr lang="en-US" altLang="ko-KR" sz="1400" dirty="0" smtClean="0"/>
              <a:t>{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</a:t>
            </a:r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x=44, y=55;</a:t>
            </a:r>
          </a:p>
          <a:p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</a:t>
            </a:r>
            <a:r>
              <a:rPr lang="en-US" altLang="ko-KR" sz="1400" dirty="0" err="1" smtClean="0"/>
              <a:t>printf</a:t>
            </a:r>
            <a:r>
              <a:rPr lang="en-US" altLang="ko-KR" sz="1400" dirty="0" smtClean="0"/>
              <a:t>(“x=%d y=%d\n”,</a:t>
            </a:r>
            <a:r>
              <a:rPr lang="en-US" altLang="ko-KR" sz="1400" dirty="0" err="1" smtClean="0"/>
              <a:t>x,y</a:t>
            </a:r>
            <a:r>
              <a:rPr lang="en-US" altLang="ko-KR" sz="1400" dirty="0" smtClean="0"/>
              <a:t>);</a:t>
            </a:r>
            <a:endParaRPr lang="en-US" altLang="ko-KR" sz="1400" dirty="0"/>
          </a:p>
          <a:p>
            <a:r>
              <a:rPr lang="en-US" altLang="ko-KR" sz="1400" dirty="0" smtClean="0"/>
              <a:t>    swap(&amp;</a:t>
            </a:r>
            <a:r>
              <a:rPr lang="en-US" altLang="ko-KR" sz="1400" dirty="0" err="1" smtClean="0"/>
              <a:t>x,&amp;y</a:t>
            </a:r>
            <a:r>
              <a:rPr lang="en-US" altLang="ko-KR" sz="1400" dirty="0" smtClean="0"/>
              <a:t>);</a:t>
            </a:r>
          </a:p>
          <a:p>
            <a:r>
              <a:rPr lang="en-US" altLang="ko-KR" sz="1400" dirty="0" smtClean="0"/>
              <a:t>    </a:t>
            </a:r>
            <a:r>
              <a:rPr lang="en-US" altLang="ko-KR" sz="1400" dirty="0" err="1" smtClean="0"/>
              <a:t>printf</a:t>
            </a:r>
            <a:r>
              <a:rPr lang="en-US" altLang="ko-KR" sz="1400" dirty="0" smtClean="0"/>
              <a:t>(“x=%d y=%d\n”,</a:t>
            </a:r>
            <a:r>
              <a:rPr lang="en-US" altLang="ko-KR" sz="1400" dirty="0" err="1" smtClean="0"/>
              <a:t>x,y</a:t>
            </a:r>
            <a:r>
              <a:rPr lang="en-US" altLang="ko-KR" sz="1400" dirty="0" smtClean="0"/>
              <a:t>);</a:t>
            </a:r>
          </a:p>
          <a:p>
            <a:r>
              <a:rPr lang="en-US" altLang="ko-KR" sz="1400" dirty="0"/>
              <a:t>}</a:t>
            </a:r>
            <a:endParaRPr lang="ko-KR" alt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228175" y="1384389"/>
            <a:ext cx="110799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프로그</a:t>
            </a:r>
            <a:r>
              <a:rPr lang="ko-KR" altLang="en-US" dirty="0"/>
              <a:t>램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5956587" y="1514916"/>
            <a:ext cx="1833806" cy="47525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404639" y="1094239"/>
            <a:ext cx="72327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메모리</a:t>
            </a:r>
            <a:endParaRPr lang="ko-KR" alt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790433" y="2739052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x</a:t>
            </a:r>
            <a:endParaRPr lang="ko-KR" alt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790433" y="3079347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y</a:t>
            </a:r>
            <a:endParaRPr lang="ko-KR" alt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790393" y="4539252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a</a:t>
            </a:r>
            <a:endParaRPr lang="ko-KR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790393" y="4879547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b</a:t>
            </a:r>
            <a:endParaRPr lang="ko-KR" altLang="en-US" sz="1400" dirty="0"/>
          </a:p>
        </p:txBody>
      </p:sp>
      <p:cxnSp>
        <p:nvCxnSpPr>
          <p:cNvPr id="10" name="직선 연결선 9"/>
          <p:cNvCxnSpPr/>
          <p:nvPr/>
        </p:nvCxnSpPr>
        <p:spPr>
          <a:xfrm>
            <a:off x="5956587" y="3046829"/>
            <a:ext cx="1833806" cy="19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5956587" y="3387124"/>
            <a:ext cx="18338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V="1">
            <a:off x="5956587" y="2739050"/>
            <a:ext cx="183380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5956587" y="4539252"/>
            <a:ext cx="18338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5956587" y="4827284"/>
            <a:ext cx="18338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5956587" y="5115316"/>
            <a:ext cx="18338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88317" y="2811060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altLang="ko-KR" sz="1000" dirty="0" smtClean="0"/>
              <a:t>200</a:t>
            </a:r>
            <a:endParaRPr lang="ko-KR" alt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5488317" y="3125663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altLang="ko-KR" sz="1000" dirty="0" smtClean="0"/>
              <a:t>204</a:t>
            </a:r>
            <a:endParaRPr lang="ko-KR" alt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5488317" y="4560721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altLang="ko-KR" sz="1000" dirty="0" smtClean="0"/>
              <a:t>400</a:t>
            </a:r>
            <a:endParaRPr lang="ko-KR" alt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5488317" y="4855178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altLang="ko-KR" sz="1000" dirty="0" smtClean="0"/>
              <a:t>404</a:t>
            </a:r>
            <a:endParaRPr lang="ko-KR" alt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6598863" y="273905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44</a:t>
            </a:r>
            <a:endParaRPr lang="ko-KR" alt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98863" y="304874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55</a:t>
            </a:r>
            <a:endParaRPr lang="ko-KR" alt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524592" y="2739050"/>
            <a:ext cx="963725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&amp;x = 200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16407" y="3079347"/>
            <a:ext cx="968535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&amp;y = 204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cxnSp>
        <p:nvCxnSpPr>
          <p:cNvPr id="24" name="구부러진 연결선 23"/>
          <p:cNvCxnSpPr>
            <a:endCxn id="26" idx="1"/>
          </p:cNvCxnSpPr>
          <p:nvPr/>
        </p:nvCxnSpPr>
        <p:spPr>
          <a:xfrm rot="16200000" flipH="1">
            <a:off x="5138388" y="3243412"/>
            <a:ext cx="1619228" cy="1246966"/>
          </a:xfrm>
          <a:prstGeom prst="curvedConnector2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구부러진 연결선 24"/>
          <p:cNvCxnSpPr>
            <a:endCxn id="27" idx="1"/>
          </p:cNvCxnSpPr>
          <p:nvPr/>
        </p:nvCxnSpPr>
        <p:spPr>
          <a:xfrm rot="16200000" flipH="1">
            <a:off x="5040449" y="3455170"/>
            <a:ext cx="1599082" cy="1462990"/>
          </a:xfrm>
          <a:prstGeom prst="curvedConnector2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71485" y="4522620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200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71485" y="483231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204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43433" y="1298892"/>
            <a:ext cx="441146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주소</a:t>
            </a:r>
            <a:endParaRPr lang="ko-KR" altLang="en-US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5488317" y="1514916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altLang="ko-KR" sz="1000" dirty="0"/>
              <a:t>0</a:t>
            </a:r>
            <a:r>
              <a:rPr lang="en-US" altLang="ko-KR" sz="1000" dirty="0" smtClean="0"/>
              <a:t>00</a:t>
            </a:r>
            <a:endParaRPr lang="ko-KR" altLang="en-US" sz="1000" dirty="0"/>
          </a:p>
        </p:txBody>
      </p:sp>
      <p:cxnSp>
        <p:nvCxnSpPr>
          <p:cNvPr id="30" name="직선 화살표 연결선 29"/>
          <p:cNvCxnSpPr>
            <a:stCxn id="29" idx="2"/>
          </p:cNvCxnSpPr>
          <p:nvPr/>
        </p:nvCxnSpPr>
        <p:spPr>
          <a:xfrm>
            <a:off x="5686448" y="1761137"/>
            <a:ext cx="0" cy="450630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꺾인 연결선 30"/>
          <p:cNvCxnSpPr>
            <a:stCxn id="26" idx="3"/>
            <a:endCxn id="20" idx="3"/>
          </p:cNvCxnSpPr>
          <p:nvPr/>
        </p:nvCxnSpPr>
        <p:spPr>
          <a:xfrm flipH="1" flipV="1">
            <a:off x="6982301" y="2892940"/>
            <a:ext cx="72008" cy="1783569"/>
          </a:xfrm>
          <a:prstGeom prst="bentConnector3">
            <a:avLst>
              <a:gd name="adj1" fmla="val -3174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꺾인 연결선 31"/>
          <p:cNvCxnSpPr>
            <a:stCxn id="27" idx="3"/>
            <a:endCxn id="21" idx="3"/>
          </p:cNvCxnSpPr>
          <p:nvPr/>
        </p:nvCxnSpPr>
        <p:spPr>
          <a:xfrm flipH="1" flipV="1">
            <a:off x="6982301" y="3202637"/>
            <a:ext cx="72008" cy="1783569"/>
          </a:xfrm>
          <a:prstGeom prst="bentConnector3">
            <a:avLst>
              <a:gd name="adj1" fmla="val -62434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987757" y="3603148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*a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13565" y="4015451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*b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86439" y="5157127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altLang="ko-KR" sz="1000" dirty="0" smtClean="0"/>
              <a:t>408</a:t>
            </a:r>
            <a:endParaRPr lang="ko-KR" altLang="en-US" sz="1000" dirty="0"/>
          </a:p>
        </p:txBody>
      </p:sp>
      <p:cxnSp>
        <p:nvCxnSpPr>
          <p:cNvPr id="36" name="직선 연결선 35"/>
          <p:cNvCxnSpPr/>
          <p:nvPr/>
        </p:nvCxnSpPr>
        <p:spPr>
          <a:xfrm>
            <a:off x="5956587" y="5403348"/>
            <a:ext cx="18338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90393" y="5095571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err="1" smtClean="0"/>
              <a:t>tmp</a:t>
            </a:r>
            <a:endParaRPr lang="ko-KR" altLang="en-US" sz="1400" dirty="0"/>
          </a:p>
        </p:txBody>
      </p:sp>
      <p:sp>
        <p:nvSpPr>
          <p:cNvPr id="38" name="직사각형 37"/>
          <p:cNvSpPr/>
          <p:nvPr/>
        </p:nvSpPr>
        <p:spPr>
          <a:xfrm>
            <a:off x="8644837" y="1514916"/>
            <a:ext cx="1289084" cy="47525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직선 연결선 38"/>
          <p:cNvCxnSpPr/>
          <p:nvPr/>
        </p:nvCxnSpPr>
        <p:spPr>
          <a:xfrm flipV="1">
            <a:off x="8644837" y="2739052"/>
            <a:ext cx="1289084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 flipV="1">
            <a:off x="8636887" y="3045336"/>
            <a:ext cx="1289084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V="1">
            <a:off x="8636887" y="3356525"/>
            <a:ext cx="1289084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 flipV="1">
            <a:off x="8644837" y="4517173"/>
            <a:ext cx="1289084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V="1">
            <a:off x="8644837" y="4806940"/>
            <a:ext cx="1289084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 flipV="1">
            <a:off x="8657023" y="5106185"/>
            <a:ext cx="1289084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flipV="1">
            <a:off x="8661919" y="5401073"/>
            <a:ext cx="1289084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14742" y="274710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55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114742" y="305679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44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114742" y="509329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44</a:t>
            </a:r>
            <a:endParaRPr lang="ko-KR" altLang="en-US" sz="1400" dirty="0"/>
          </a:p>
        </p:txBody>
      </p:sp>
      <p:cxnSp>
        <p:nvCxnSpPr>
          <p:cNvPr id="49" name="구부러진 연결선 48"/>
          <p:cNvCxnSpPr>
            <a:stCxn id="6" idx="3"/>
            <a:endCxn id="48" idx="1"/>
          </p:cNvCxnSpPr>
          <p:nvPr/>
        </p:nvCxnSpPr>
        <p:spPr>
          <a:xfrm>
            <a:off x="8058455" y="2892941"/>
            <a:ext cx="1056287" cy="2354246"/>
          </a:xfrm>
          <a:prstGeom prst="curvedConnector3">
            <a:avLst>
              <a:gd name="adj1" fmla="val 37736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stCxn id="7" idx="3"/>
            <a:endCxn id="46" idx="1"/>
          </p:cNvCxnSpPr>
          <p:nvPr/>
        </p:nvCxnSpPr>
        <p:spPr>
          <a:xfrm flipV="1">
            <a:off x="8063265" y="2900990"/>
            <a:ext cx="1051477" cy="33224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9090167" y="451639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200</a:t>
            </a:r>
            <a:endParaRPr lang="ko-KR" alt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9090167" y="482608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204</a:t>
            </a:r>
            <a:endParaRPr lang="ko-KR" altLang="en-US" sz="1400" dirty="0"/>
          </a:p>
        </p:txBody>
      </p:sp>
      <p:cxnSp>
        <p:nvCxnSpPr>
          <p:cNvPr id="53" name="구부러진 연결선 52"/>
          <p:cNvCxnSpPr>
            <a:stCxn id="48" idx="3"/>
            <a:endCxn id="47" idx="3"/>
          </p:cNvCxnSpPr>
          <p:nvPr/>
        </p:nvCxnSpPr>
        <p:spPr>
          <a:xfrm flipV="1">
            <a:off x="9498180" y="3210687"/>
            <a:ext cx="12700" cy="2036500"/>
          </a:xfrm>
          <a:prstGeom prst="curvedConnector3">
            <a:avLst>
              <a:gd name="adj1" fmla="val 180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8636887" y="6339452"/>
            <a:ext cx="1275349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Swap </a:t>
            </a:r>
            <a:r>
              <a:rPr lang="ko-KR" altLang="en-US" sz="1400" dirty="0" smtClean="0">
                <a:solidFill>
                  <a:srgbClr val="FF0000"/>
                </a:solidFill>
              </a:rPr>
              <a:t>실행 후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graphicFrame>
        <p:nvGraphicFramePr>
          <p:cNvPr id="55" name="다이어그램 54"/>
          <p:cNvGraphicFramePr/>
          <p:nvPr>
            <p:extLst>
              <p:ext uri="{D42A27DB-BD31-4B8C-83A1-F6EECF244321}">
                <p14:modId xmlns:p14="http://schemas.microsoft.com/office/powerpoint/2010/main" val="1135239864"/>
              </p:ext>
            </p:extLst>
          </p:nvPr>
        </p:nvGraphicFramePr>
        <p:xfrm>
          <a:off x="3774137" y="238517"/>
          <a:ext cx="4347729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44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011" y="216131"/>
            <a:ext cx="4557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Selection_sort</a:t>
            </a:r>
            <a:r>
              <a:rPr lang="en-US" altLang="ko-KR" sz="2400" dirty="0" smtClean="0"/>
              <a:t>, swap </a:t>
            </a:r>
            <a:r>
              <a:rPr lang="ko-KR" altLang="en-US" sz="2400" dirty="0" smtClean="0"/>
              <a:t>함수 구현</a:t>
            </a:r>
            <a:endParaRPr lang="ko-KR" alt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99011" y="997527"/>
            <a:ext cx="400462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stdio.h</a:t>
            </a:r>
            <a:r>
              <a:rPr lang="en-US" altLang="ko-KR" dirty="0" smtClean="0"/>
              <a:t>&gt;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#define	N_DATA	8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void swap(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data[],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j)</a:t>
            </a:r>
          </a:p>
          <a:p>
            <a:r>
              <a:rPr lang="en-US" altLang="ko-KR" dirty="0" smtClean="0"/>
              <a:t>{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tmp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tmp</a:t>
            </a:r>
            <a:r>
              <a:rPr lang="en-US" altLang="ko-KR" dirty="0" smtClean="0"/>
              <a:t> = data[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];</a:t>
            </a:r>
          </a:p>
          <a:p>
            <a:r>
              <a:rPr lang="en-US" altLang="ko-KR" dirty="0" smtClean="0"/>
              <a:t>	data[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] = data[j];</a:t>
            </a:r>
          </a:p>
          <a:p>
            <a:r>
              <a:rPr lang="en-US" altLang="ko-KR" dirty="0" smtClean="0"/>
              <a:t>	data[j] = </a:t>
            </a:r>
            <a:r>
              <a:rPr lang="en-US" altLang="ko-KR" dirty="0" err="1" smtClean="0"/>
              <a:t>tmp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}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void </a:t>
            </a:r>
            <a:r>
              <a:rPr lang="en-US" altLang="ko-KR" dirty="0" err="1" smtClean="0"/>
              <a:t>print_data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list[],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n)</a:t>
            </a:r>
          </a:p>
          <a:p>
            <a:r>
              <a:rPr lang="en-US" altLang="ko-KR" dirty="0" smtClean="0"/>
              <a:t>{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	for 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 = 0;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 &lt; n;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++) {</a:t>
            </a:r>
          </a:p>
          <a:p>
            <a:r>
              <a:rPr lang="en-US" altLang="ko-KR" dirty="0" smtClean="0"/>
              <a:t>	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("%d ", list[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]);</a:t>
            </a:r>
          </a:p>
          <a:p>
            <a:r>
              <a:rPr lang="en-US" altLang="ko-KR" dirty="0" smtClean="0"/>
              <a:t>	}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("\n");</a:t>
            </a:r>
          </a:p>
          <a:p>
            <a:r>
              <a:rPr lang="en-US" altLang="ko-KR" dirty="0" smtClean="0"/>
              <a:t>}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5990422" y="79280"/>
            <a:ext cx="5896495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/>
              <a:t>void </a:t>
            </a:r>
            <a:r>
              <a:rPr lang="en-US" altLang="ko-KR" sz="1600" dirty="0" err="1" smtClean="0"/>
              <a:t>selection_sort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data[], 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n)</a:t>
            </a:r>
          </a:p>
          <a:p>
            <a:r>
              <a:rPr lang="en-US" altLang="ko-KR" sz="1600" dirty="0" smtClean="0"/>
              <a:t>{</a:t>
            </a:r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, j, least;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	for (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= 0;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&lt; n-1;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++) {</a:t>
            </a:r>
          </a:p>
          <a:p>
            <a:r>
              <a:rPr lang="en-US" altLang="ko-KR" sz="1600" dirty="0" smtClean="0"/>
              <a:t>		least =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;</a:t>
            </a:r>
          </a:p>
          <a:p>
            <a:r>
              <a:rPr lang="en-US" altLang="ko-KR" sz="1600" dirty="0" smtClean="0"/>
              <a:t>		for (j =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+ 1; j &lt; n; </a:t>
            </a:r>
            <a:r>
              <a:rPr lang="en-US" altLang="ko-KR" sz="1600" dirty="0" err="1" smtClean="0"/>
              <a:t>j++</a:t>
            </a:r>
            <a:r>
              <a:rPr lang="en-US" altLang="ko-KR" sz="1600" dirty="0" smtClean="0"/>
              <a:t>) {</a:t>
            </a:r>
          </a:p>
          <a:p>
            <a:r>
              <a:rPr lang="en-US" altLang="ko-KR" sz="1600" dirty="0" smtClean="0"/>
              <a:t>			if (data[j] &lt; data[least])</a:t>
            </a:r>
          </a:p>
          <a:p>
            <a:r>
              <a:rPr lang="en-US" altLang="ko-KR" sz="1600" dirty="0" smtClean="0"/>
              <a:t>				least = j;</a:t>
            </a:r>
          </a:p>
          <a:p>
            <a:r>
              <a:rPr lang="en-US" altLang="ko-KR" sz="1600" dirty="0" smtClean="0"/>
              <a:t>		}</a:t>
            </a:r>
          </a:p>
          <a:p>
            <a:r>
              <a:rPr lang="en-US" altLang="ko-KR" sz="1600" dirty="0" smtClean="0"/>
              <a:t>		swap(data,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, least);</a:t>
            </a:r>
          </a:p>
          <a:p>
            <a:r>
              <a:rPr lang="en-US" altLang="ko-KR" sz="1600" dirty="0" smtClean="0"/>
              <a:t>	}</a:t>
            </a:r>
          </a:p>
          <a:p>
            <a:r>
              <a:rPr lang="en-US" altLang="ko-KR" sz="1600" dirty="0" smtClean="0"/>
              <a:t>}</a:t>
            </a:r>
          </a:p>
          <a:p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main(void)</a:t>
            </a:r>
          </a:p>
          <a:p>
            <a:r>
              <a:rPr lang="en-US" altLang="ko-KR" sz="1600" dirty="0" smtClean="0"/>
              <a:t>{</a:t>
            </a:r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data[N_DATA] = { 12, 23, 98, 45, 11, 92, 56, 79 };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printf</a:t>
            </a:r>
            <a:r>
              <a:rPr lang="en-US" altLang="ko-KR" sz="1600" dirty="0" smtClean="0"/>
              <a:t>("</a:t>
            </a:r>
            <a:r>
              <a:rPr lang="ko-KR" altLang="en-US" sz="1600" dirty="0" smtClean="0"/>
              <a:t>정렬 전</a:t>
            </a:r>
            <a:r>
              <a:rPr lang="en-US" altLang="ko-KR" sz="1600" dirty="0" smtClean="0"/>
              <a:t>:");</a:t>
            </a:r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print_data</a:t>
            </a:r>
            <a:r>
              <a:rPr lang="en-US" altLang="ko-KR" sz="1600" dirty="0" smtClean="0"/>
              <a:t>(data, N_DATA);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selection_sort</a:t>
            </a:r>
            <a:r>
              <a:rPr lang="en-US" altLang="ko-KR" sz="1600" dirty="0" smtClean="0"/>
              <a:t>(data, N_DATA);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printf</a:t>
            </a:r>
            <a:r>
              <a:rPr lang="en-US" altLang="ko-KR" sz="1600" dirty="0" smtClean="0"/>
              <a:t>("</a:t>
            </a:r>
            <a:r>
              <a:rPr lang="ko-KR" altLang="en-US" sz="1600" dirty="0" smtClean="0"/>
              <a:t>정렬 후</a:t>
            </a:r>
            <a:r>
              <a:rPr lang="en-US" altLang="ko-KR" sz="1600" dirty="0" smtClean="0"/>
              <a:t>:");</a:t>
            </a:r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print_data</a:t>
            </a:r>
            <a:r>
              <a:rPr lang="en-US" altLang="ko-KR" sz="1600" dirty="0" smtClean="0"/>
              <a:t>(data, N_DATA);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	return 0;</a:t>
            </a:r>
          </a:p>
          <a:p>
            <a:r>
              <a:rPr lang="en-US" altLang="ko-KR" sz="1600" dirty="0" smtClean="0"/>
              <a:t>}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28229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542</Words>
  <Application>Microsoft Office PowerPoint</Application>
  <PresentationFormat>와이드스크린</PresentationFormat>
  <Paragraphs>135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Arial</vt:lpstr>
      <vt:lpstr>맑은 고딕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shjung</dc:creator>
  <cp:lastModifiedBy>shjung</cp:lastModifiedBy>
  <cp:revision>8</cp:revision>
  <dcterms:created xsi:type="dcterms:W3CDTF">2020-09-10T06:30:13Z</dcterms:created>
  <dcterms:modified xsi:type="dcterms:W3CDTF">2020-09-10T13:19:52Z</dcterms:modified>
</cp:coreProperties>
</file>