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291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776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26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7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53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385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79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68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275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81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7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B45D4-B546-47DF-A4A9-AE1B654F751D}" type="datetimeFigureOut">
              <a:rPr lang="ko-KR" altLang="en-US" smtClean="0"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D2C7-01E5-4BB3-B9DF-5C7299D63A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21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그룹 52"/>
          <p:cNvGrpSpPr/>
          <p:nvPr/>
        </p:nvGrpSpPr>
        <p:grpSpPr>
          <a:xfrm>
            <a:off x="5750793" y="1685637"/>
            <a:ext cx="5374407" cy="3315854"/>
            <a:chOff x="1805711" y="2425700"/>
            <a:chExt cx="5306668" cy="3300848"/>
          </a:xfrm>
        </p:grpSpPr>
        <p:grpSp>
          <p:nvGrpSpPr>
            <p:cNvPr id="45" name="그룹 44"/>
            <p:cNvGrpSpPr/>
            <p:nvPr/>
          </p:nvGrpSpPr>
          <p:grpSpPr>
            <a:xfrm>
              <a:off x="1805711" y="3352800"/>
              <a:ext cx="2438403" cy="2373748"/>
              <a:chOff x="1805711" y="3352800"/>
              <a:chExt cx="2438403" cy="2373748"/>
            </a:xfrm>
          </p:grpSpPr>
          <p:sp>
            <p:nvSpPr>
              <p:cNvPr id="4" name="타원 3"/>
              <p:cNvSpPr/>
              <p:nvPr/>
            </p:nvSpPr>
            <p:spPr>
              <a:xfrm>
                <a:off x="30249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34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타원 7"/>
              <p:cNvSpPr/>
              <p:nvPr/>
            </p:nvSpPr>
            <p:spPr>
              <a:xfrm>
                <a:off x="24153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+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타원 8"/>
              <p:cNvSpPr/>
              <p:nvPr/>
            </p:nvSpPr>
            <p:spPr>
              <a:xfrm>
                <a:off x="18057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27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타원 14"/>
              <p:cNvSpPr/>
              <p:nvPr/>
            </p:nvSpPr>
            <p:spPr>
              <a:xfrm>
                <a:off x="3634513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5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타원 15"/>
              <p:cNvSpPr/>
              <p:nvPr/>
            </p:nvSpPr>
            <p:spPr>
              <a:xfrm>
                <a:off x="311649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*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직선 연결선 17"/>
              <p:cNvCxnSpPr>
                <a:stCxn id="8" idx="3"/>
                <a:endCxn id="9" idx="7"/>
              </p:cNvCxnSpPr>
              <p:nvPr/>
            </p:nvCxnSpPr>
            <p:spPr>
              <a:xfrm flipH="1">
                <a:off x="23260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직선 연결선 18"/>
              <p:cNvCxnSpPr>
                <a:stCxn id="8" idx="5"/>
                <a:endCxn id="4" idx="1"/>
              </p:cNvCxnSpPr>
              <p:nvPr/>
            </p:nvCxnSpPr>
            <p:spPr>
              <a:xfrm>
                <a:off x="29356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직선 연결선 21"/>
              <p:cNvCxnSpPr>
                <a:stCxn id="16" idx="3"/>
                <a:endCxn id="8" idx="7"/>
              </p:cNvCxnSpPr>
              <p:nvPr/>
            </p:nvCxnSpPr>
            <p:spPr>
              <a:xfrm flipH="1">
                <a:off x="2935639" y="3873126"/>
                <a:ext cx="270134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16" idx="5"/>
                <a:endCxn id="15" idx="0"/>
              </p:cNvCxnSpPr>
              <p:nvPr/>
            </p:nvCxnSpPr>
            <p:spPr>
              <a:xfrm>
                <a:off x="3636826" y="3873126"/>
                <a:ext cx="302488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그룹 43"/>
            <p:cNvGrpSpPr/>
            <p:nvPr/>
          </p:nvGrpSpPr>
          <p:grpSpPr>
            <a:xfrm>
              <a:off x="4673976" y="3352800"/>
              <a:ext cx="2438403" cy="2373748"/>
              <a:chOff x="5399811" y="3352800"/>
              <a:chExt cx="2438403" cy="2373748"/>
            </a:xfrm>
          </p:grpSpPr>
          <p:sp>
            <p:nvSpPr>
              <p:cNvPr id="10" name="타원 9"/>
              <p:cNvSpPr/>
              <p:nvPr/>
            </p:nvSpPr>
            <p:spPr>
              <a:xfrm>
                <a:off x="5399811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7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602404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>
                    <a:solidFill>
                      <a:schemeClr val="tx1"/>
                    </a:solidFill>
                  </a:rPr>
                  <a:t>/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72286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20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0094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78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>
                <a:off x="66190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>
                    <a:solidFill>
                      <a:schemeClr val="tx1"/>
                    </a:solidFill>
                  </a:rPr>
                  <a:t>-</a:t>
                </a:r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직선 연결선 29"/>
              <p:cNvCxnSpPr>
                <a:stCxn id="14" idx="3"/>
                <a:endCxn id="13" idx="7"/>
              </p:cNvCxnSpPr>
              <p:nvPr/>
            </p:nvCxnSpPr>
            <p:spPr>
              <a:xfrm flipH="1">
                <a:off x="65297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직선 연결선 33"/>
              <p:cNvCxnSpPr>
                <a:stCxn id="14" idx="5"/>
                <a:endCxn id="12" idx="1"/>
              </p:cNvCxnSpPr>
              <p:nvPr/>
            </p:nvCxnSpPr>
            <p:spPr>
              <a:xfrm>
                <a:off x="71393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>
                <a:stCxn id="11" idx="5"/>
                <a:endCxn id="14" idx="0"/>
              </p:cNvCxnSpPr>
              <p:nvPr/>
            </p:nvCxnSpPr>
            <p:spPr>
              <a:xfrm>
                <a:off x="6544376" y="3873126"/>
                <a:ext cx="379437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>
                <a:stCxn id="11" idx="3"/>
                <a:endCxn id="10" idx="7"/>
              </p:cNvCxnSpPr>
              <p:nvPr/>
            </p:nvCxnSpPr>
            <p:spPr>
              <a:xfrm flipH="1">
                <a:off x="5920138" y="3873126"/>
                <a:ext cx="193185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6" name="타원 45"/>
            <p:cNvSpPr/>
            <p:nvPr/>
          </p:nvSpPr>
          <p:spPr>
            <a:xfrm>
              <a:off x="4180990" y="2425700"/>
              <a:ext cx="609601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schemeClr val="tx1"/>
                  </a:solidFill>
                </a:rPr>
                <a:t>-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직선 연결선 46"/>
            <p:cNvCxnSpPr>
              <a:stCxn id="46" idx="3"/>
              <a:endCxn id="16" idx="7"/>
            </p:cNvCxnSpPr>
            <p:nvPr/>
          </p:nvCxnSpPr>
          <p:spPr>
            <a:xfrm flipH="1">
              <a:off x="3636826" y="2946026"/>
              <a:ext cx="633438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>
              <a:stCxn id="46" idx="5"/>
              <a:endCxn id="11" idx="1"/>
            </p:cNvCxnSpPr>
            <p:nvPr/>
          </p:nvCxnSpPr>
          <p:spPr>
            <a:xfrm>
              <a:off x="4701317" y="2946026"/>
              <a:ext cx="686171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861487" y="542469"/>
            <a:ext cx="406752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stdio.h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stdlib.h</a:t>
            </a:r>
            <a:r>
              <a:rPr lang="en-US" altLang="ko-KR" dirty="0" smtClean="0"/>
              <a:t>&gt;</a:t>
            </a:r>
          </a:p>
          <a:p>
            <a:r>
              <a:rPr lang="en-US" altLang="ko-KR" dirty="0" smtClean="0"/>
              <a:t>#include &lt;</a:t>
            </a:r>
            <a:r>
              <a:rPr lang="en-US" altLang="ko-KR" dirty="0" err="1" smtClean="0"/>
              <a:t>memory.h</a:t>
            </a:r>
            <a:r>
              <a:rPr lang="en-US" altLang="ko-KR" dirty="0" smtClean="0"/>
              <a:t>&gt;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typedef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 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data;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struct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 *left, *right;</a:t>
            </a:r>
          </a:p>
          <a:p>
            <a:r>
              <a:rPr lang="en-US" altLang="ko-KR" dirty="0" smtClean="0"/>
              <a:t>} 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;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n1 = { 27,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n2 = { 34,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n3 = { 5,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n4 = { 7,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n5 = { 78,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n6 = { 20,  NULL, NULL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n7 = { '+',  &amp;n1,  &amp;n2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n8 = { '*', &amp;n7, &amp;n3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n9 = { '-', &amp;n5, &amp;n6};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n10 = { '/', &amp;n4,  &amp;n9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n11 = { '-', &amp;n8,  &amp;n10 };</a:t>
            </a:r>
          </a:p>
          <a:p>
            <a:r>
              <a:rPr lang="en-US" altLang="ko-KR" dirty="0" err="1" smtClean="0"/>
              <a:t>TreeNode</a:t>
            </a:r>
            <a:r>
              <a:rPr lang="en-US" altLang="ko-KR" dirty="0" smtClean="0"/>
              <a:t> *root = &amp;n11;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72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390033" y="636082"/>
            <a:ext cx="4252189" cy="2595418"/>
            <a:chOff x="1805711" y="2425700"/>
            <a:chExt cx="5306668" cy="3300848"/>
          </a:xfrm>
        </p:grpSpPr>
        <p:grpSp>
          <p:nvGrpSpPr>
            <p:cNvPr id="3" name="그룹 2"/>
            <p:cNvGrpSpPr/>
            <p:nvPr/>
          </p:nvGrpSpPr>
          <p:grpSpPr>
            <a:xfrm>
              <a:off x="1805711" y="3352800"/>
              <a:ext cx="2438403" cy="2373748"/>
              <a:chOff x="1805711" y="3352800"/>
              <a:chExt cx="2438403" cy="2373748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30249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34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타원 17"/>
              <p:cNvSpPr/>
              <p:nvPr/>
            </p:nvSpPr>
            <p:spPr>
              <a:xfrm>
                <a:off x="24153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+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타원 18"/>
              <p:cNvSpPr/>
              <p:nvPr/>
            </p:nvSpPr>
            <p:spPr>
              <a:xfrm>
                <a:off x="18057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타원 19"/>
              <p:cNvSpPr/>
              <p:nvPr/>
            </p:nvSpPr>
            <p:spPr>
              <a:xfrm>
                <a:off x="3634513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5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311649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*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2" name="직선 연결선 21"/>
              <p:cNvCxnSpPr>
                <a:stCxn id="18" idx="3"/>
                <a:endCxn id="19" idx="7"/>
              </p:cNvCxnSpPr>
              <p:nvPr/>
            </p:nvCxnSpPr>
            <p:spPr>
              <a:xfrm flipH="1">
                <a:off x="23260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직선 연결선 22"/>
              <p:cNvCxnSpPr>
                <a:stCxn id="18" idx="5"/>
                <a:endCxn id="17" idx="1"/>
              </p:cNvCxnSpPr>
              <p:nvPr/>
            </p:nvCxnSpPr>
            <p:spPr>
              <a:xfrm>
                <a:off x="29356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>
                <a:stCxn id="21" idx="3"/>
                <a:endCxn id="18" idx="7"/>
              </p:cNvCxnSpPr>
              <p:nvPr/>
            </p:nvCxnSpPr>
            <p:spPr>
              <a:xfrm flipH="1">
                <a:off x="2935639" y="3873126"/>
                <a:ext cx="270134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21" idx="5"/>
                <a:endCxn id="20" idx="0"/>
              </p:cNvCxnSpPr>
              <p:nvPr/>
            </p:nvCxnSpPr>
            <p:spPr>
              <a:xfrm>
                <a:off x="3636826" y="3873126"/>
                <a:ext cx="302488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그룹 3"/>
            <p:cNvGrpSpPr/>
            <p:nvPr/>
          </p:nvGrpSpPr>
          <p:grpSpPr>
            <a:xfrm>
              <a:off x="4673976" y="3352800"/>
              <a:ext cx="2438403" cy="2373748"/>
              <a:chOff x="5399811" y="3352800"/>
              <a:chExt cx="2438403" cy="2373748"/>
            </a:xfrm>
          </p:grpSpPr>
          <p:sp>
            <p:nvSpPr>
              <p:cNvPr id="8" name="타원 7"/>
              <p:cNvSpPr/>
              <p:nvPr/>
            </p:nvSpPr>
            <p:spPr>
              <a:xfrm>
                <a:off x="5399811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타원 8"/>
              <p:cNvSpPr/>
              <p:nvPr/>
            </p:nvSpPr>
            <p:spPr>
              <a:xfrm>
                <a:off x="602404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/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72286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60094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78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66190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-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직선 연결선 12"/>
              <p:cNvCxnSpPr>
                <a:stCxn id="12" idx="3"/>
                <a:endCxn id="11" idx="7"/>
              </p:cNvCxnSpPr>
              <p:nvPr/>
            </p:nvCxnSpPr>
            <p:spPr>
              <a:xfrm flipH="1">
                <a:off x="65297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직선 연결선 13"/>
              <p:cNvCxnSpPr>
                <a:stCxn id="12" idx="5"/>
                <a:endCxn id="10" idx="1"/>
              </p:cNvCxnSpPr>
              <p:nvPr/>
            </p:nvCxnSpPr>
            <p:spPr>
              <a:xfrm>
                <a:off x="71393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>
                <a:stCxn id="9" idx="5"/>
                <a:endCxn id="12" idx="0"/>
              </p:cNvCxnSpPr>
              <p:nvPr/>
            </p:nvCxnSpPr>
            <p:spPr>
              <a:xfrm>
                <a:off x="6544376" y="3873126"/>
                <a:ext cx="379437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>
                <a:stCxn id="9" idx="3"/>
                <a:endCxn id="8" idx="7"/>
              </p:cNvCxnSpPr>
              <p:nvPr/>
            </p:nvCxnSpPr>
            <p:spPr>
              <a:xfrm flipH="1">
                <a:off x="5920138" y="3873126"/>
                <a:ext cx="193185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타원 4"/>
            <p:cNvSpPr/>
            <p:nvPr/>
          </p:nvSpPr>
          <p:spPr>
            <a:xfrm>
              <a:off x="4180990" y="2425700"/>
              <a:ext cx="609601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>
                  <a:solidFill>
                    <a:schemeClr val="tx1"/>
                  </a:solidFill>
                </a:rPr>
                <a:t>-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직선 연결선 5"/>
            <p:cNvCxnSpPr>
              <a:stCxn id="5" idx="3"/>
              <a:endCxn id="21" idx="7"/>
            </p:cNvCxnSpPr>
            <p:nvPr/>
          </p:nvCxnSpPr>
          <p:spPr>
            <a:xfrm flipH="1">
              <a:off x="3636826" y="2946026"/>
              <a:ext cx="633438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>
              <a:stCxn id="5" idx="5"/>
              <a:endCxn id="9" idx="1"/>
            </p:cNvCxnSpPr>
            <p:nvPr/>
          </p:nvCxnSpPr>
          <p:spPr>
            <a:xfrm>
              <a:off x="4701317" y="2946026"/>
              <a:ext cx="686171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33867" y="438173"/>
            <a:ext cx="742831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get_height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 *node)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height = 0;</a:t>
            </a:r>
          </a:p>
          <a:p>
            <a:r>
              <a:rPr lang="en-US" altLang="ko-KR" dirty="0" smtClean="0"/>
              <a:t>	if (node != NULL)</a:t>
            </a:r>
          </a:p>
          <a:p>
            <a:r>
              <a:rPr lang="en-US" altLang="ko-KR" dirty="0" smtClean="0"/>
              <a:t>		height = 1 + max(</a:t>
            </a:r>
            <a:r>
              <a:rPr lang="en-US" altLang="ko-KR" dirty="0" err="1" smtClean="0"/>
              <a:t>get_height</a:t>
            </a:r>
            <a:r>
              <a:rPr lang="en-US" altLang="ko-KR" dirty="0" smtClean="0"/>
              <a:t>(node-&gt;left),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get_height</a:t>
            </a:r>
            <a:r>
              <a:rPr lang="en-US" altLang="ko-KR" dirty="0" smtClean="0"/>
              <a:t>(node-&gt;right));</a:t>
            </a:r>
          </a:p>
          <a:p>
            <a:r>
              <a:rPr lang="en-US" altLang="ko-KR" dirty="0" smtClean="0"/>
              <a:t>	return height;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get_leaf_count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 *node)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count = 0;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if (node != NULL) {</a:t>
            </a:r>
          </a:p>
          <a:p>
            <a:r>
              <a:rPr lang="en-US" altLang="ko-KR" dirty="0" smtClean="0"/>
              <a:t>		if (node-&gt;left == NULL &amp;&amp; node-&gt;right == NULL)</a:t>
            </a:r>
          </a:p>
          <a:p>
            <a:r>
              <a:rPr lang="en-US" altLang="ko-KR" dirty="0" smtClean="0"/>
              <a:t>			return 1;</a:t>
            </a:r>
          </a:p>
          <a:p>
            <a:r>
              <a:rPr lang="en-US" altLang="ko-KR" dirty="0" smtClean="0"/>
              <a:t>		else</a:t>
            </a:r>
          </a:p>
          <a:p>
            <a:r>
              <a:rPr lang="en-US" altLang="ko-KR" dirty="0" smtClean="0"/>
              <a:t>			count = </a:t>
            </a:r>
            <a:r>
              <a:rPr lang="en-US" altLang="ko-KR" dirty="0" err="1" smtClean="0"/>
              <a:t>get_leaf_count</a:t>
            </a:r>
            <a:r>
              <a:rPr lang="en-US" altLang="ko-KR" dirty="0" smtClean="0"/>
              <a:t>(node-&gt;left) +</a:t>
            </a:r>
          </a:p>
          <a:p>
            <a:r>
              <a:rPr lang="en-US" altLang="ko-KR" dirty="0" smtClean="0"/>
              <a:t>			</a:t>
            </a:r>
            <a:r>
              <a:rPr lang="en-US" altLang="ko-KR" dirty="0" err="1" smtClean="0"/>
              <a:t>get_leaf_count</a:t>
            </a:r>
            <a:r>
              <a:rPr lang="en-US" altLang="ko-KR" dirty="0" smtClean="0"/>
              <a:t>(node-&gt;right);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return count;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48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090" y="394692"/>
            <a:ext cx="7225055" cy="64633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get_node_count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TreeNode</a:t>
            </a:r>
            <a:r>
              <a:rPr lang="en-US" altLang="ko-KR" sz="1600" dirty="0" smtClean="0"/>
              <a:t> *node)</a:t>
            </a:r>
          </a:p>
          <a:p>
            <a:r>
              <a:rPr lang="en-US" altLang="ko-KR" sz="1600" dirty="0" smtClean="0"/>
              <a:t>{</a:t>
            </a:r>
          </a:p>
          <a:p>
            <a:r>
              <a:rPr lang="en-US" altLang="ko-KR" sz="1600" dirty="0" smtClean="0"/>
              <a:t>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count = 0;</a:t>
            </a:r>
          </a:p>
          <a:p>
            <a:r>
              <a:rPr lang="en-US" altLang="ko-KR" sz="1600" dirty="0" smtClean="0"/>
              <a:t>	if (node != NULL)</a:t>
            </a:r>
          </a:p>
          <a:p>
            <a:r>
              <a:rPr lang="en-US" altLang="ko-KR" sz="1600" dirty="0" smtClean="0"/>
              <a:t>		count = 1 + </a:t>
            </a:r>
            <a:r>
              <a:rPr lang="en-US" altLang="ko-KR" sz="1600" dirty="0" err="1" smtClean="0"/>
              <a:t>get_node_count</a:t>
            </a:r>
            <a:r>
              <a:rPr lang="en-US" altLang="ko-KR" sz="1600" dirty="0" smtClean="0"/>
              <a:t>(node-&gt;left) +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get_node_count</a:t>
            </a:r>
            <a:r>
              <a:rPr lang="en-US" altLang="ko-KR" sz="1600" dirty="0" smtClean="0"/>
              <a:t>(node-&gt;right);</a:t>
            </a:r>
          </a:p>
          <a:p>
            <a:r>
              <a:rPr lang="en-US" altLang="ko-KR" sz="1600" dirty="0" smtClean="0"/>
              <a:t>	return count;</a:t>
            </a:r>
          </a:p>
          <a:p>
            <a:r>
              <a:rPr lang="en-US" altLang="ko-KR" sz="1600" dirty="0" smtClean="0"/>
              <a:t>}</a:t>
            </a:r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inorder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TreeNode</a:t>
            </a:r>
            <a:r>
              <a:rPr lang="en-US" altLang="ko-KR" sz="1600" dirty="0" smtClean="0"/>
              <a:t> *root) {</a:t>
            </a:r>
          </a:p>
          <a:p>
            <a:r>
              <a:rPr lang="en-US" altLang="ko-KR" sz="1600" dirty="0" smtClean="0"/>
              <a:t>	if (root) {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int</a:t>
            </a:r>
            <a:r>
              <a:rPr lang="en-US" altLang="ko-KR" sz="1600" dirty="0" smtClean="0"/>
              <a:t> d = root-&gt;data;		// </a:t>
            </a:r>
            <a:r>
              <a:rPr lang="ko-KR" altLang="en-US" sz="1600" dirty="0" smtClean="0"/>
              <a:t>노드 방문</a:t>
            </a:r>
          </a:p>
          <a:p>
            <a:endParaRPr lang="ko-KR" altLang="en-US" sz="1600" dirty="0" smtClean="0"/>
          </a:p>
          <a:p>
            <a:r>
              <a:rPr lang="ko-KR" altLang="en-US" sz="1600" dirty="0" smtClean="0"/>
              <a:t>		</a:t>
            </a:r>
            <a:r>
              <a:rPr lang="en-US" altLang="ko-KR" sz="1600" dirty="0" smtClean="0"/>
              <a:t>if(root-&gt;left != NULL || root-&gt;right != NULL)</a:t>
            </a:r>
          </a:p>
          <a:p>
            <a:r>
              <a:rPr lang="en-US" altLang="ko-KR" sz="1600" dirty="0" smtClean="0"/>
              <a:t>	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("(");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inorder</a:t>
            </a:r>
            <a:r>
              <a:rPr lang="en-US" altLang="ko-KR" sz="1600" dirty="0" smtClean="0"/>
              <a:t>(root-&gt;left);	// </a:t>
            </a:r>
            <a:r>
              <a:rPr lang="ko-KR" altLang="en-US" sz="1600" dirty="0" smtClean="0"/>
              <a:t>왼쪽서브트리 순회</a:t>
            </a:r>
          </a:p>
          <a:p>
            <a:r>
              <a:rPr lang="ko-KR" altLang="en-US" sz="1600" dirty="0" smtClean="0"/>
              <a:t>		</a:t>
            </a:r>
            <a:r>
              <a:rPr lang="en-US" altLang="ko-KR" sz="1600" dirty="0" smtClean="0"/>
              <a:t>if (d == '+' || d == '-' || d == '*' || d == '/')</a:t>
            </a:r>
          </a:p>
          <a:p>
            <a:r>
              <a:rPr lang="en-US" altLang="ko-KR" sz="1600" dirty="0" smtClean="0"/>
              <a:t>	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 %c ", d);</a:t>
            </a:r>
          </a:p>
          <a:p>
            <a:r>
              <a:rPr lang="en-US" altLang="ko-KR" sz="1600" dirty="0" smtClean="0"/>
              <a:t>		else</a:t>
            </a:r>
          </a:p>
          <a:p>
            <a:r>
              <a:rPr lang="en-US" altLang="ko-KR" sz="1600" dirty="0" smtClean="0"/>
              <a:t>	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 %d ", d);	</a:t>
            </a:r>
          </a:p>
          <a:p>
            <a:r>
              <a:rPr lang="en-US" altLang="ko-KR" sz="1600" dirty="0" smtClean="0"/>
              <a:t>		</a:t>
            </a:r>
            <a:r>
              <a:rPr lang="en-US" altLang="ko-KR" sz="1600" dirty="0" err="1" smtClean="0"/>
              <a:t>inorder</a:t>
            </a:r>
            <a:r>
              <a:rPr lang="en-US" altLang="ko-KR" sz="1600" dirty="0" smtClean="0"/>
              <a:t>(root-&gt;right);	// </a:t>
            </a:r>
            <a:r>
              <a:rPr lang="ko-KR" altLang="en-US" sz="1600" dirty="0" smtClean="0"/>
              <a:t>오른쪽서브트리 순회</a:t>
            </a:r>
          </a:p>
          <a:p>
            <a:r>
              <a:rPr lang="ko-KR" altLang="en-US" sz="1600" dirty="0" smtClean="0"/>
              <a:t>		</a:t>
            </a:r>
            <a:r>
              <a:rPr lang="en-US" altLang="ko-KR" sz="1600" dirty="0" smtClean="0"/>
              <a:t>if (root-&gt;left != NULL || root-&gt;right != NULL)</a:t>
            </a:r>
          </a:p>
          <a:p>
            <a:r>
              <a:rPr lang="en-US" altLang="ko-KR" sz="1600" dirty="0" smtClean="0"/>
              <a:t>			</a:t>
            </a:r>
            <a:r>
              <a:rPr lang="en-US" altLang="ko-KR" sz="1600" dirty="0" err="1" smtClean="0"/>
              <a:t>printf</a:t>
            </a:r>
            <a:r>
              <a:rPr lang="en-US" altLang="ko-KR" sz="1600" dirty="0" smtClean="0"/>
              <a:t>(")");</a:t>
            </a:r>
          </a:p>
          <a:p>
            <a:r>
              <a:rPr lang="en-US" altLang="ko-KR" sz="1600" dirty="0" smtClean="0"/>
              <a:t>	}</a:t>
            </a:r>
          </a:p>
          <a:p>
            <a:r>
              <a:rPr lang="en-US" altLang="ko-KR" sz="1600" dirty="0" smtClean="0"/>
              <a:t>}</a:t>
            </a:r>
            <a:endParaRPr lang="ko-KR" altLang="en-US" sz="1600" dirty="0"/>
          </a:p>
        </p:txBody>
      </p:sp>
      <p:grpSp>
        <p:nvGrpSpPr>
          <p:cNvPr id="3" name="그룹 2"/>
          <p:cNvGrpSpPr/>
          <p:nvPr/>
        </p:nvGrpSpPr>
        <p:grpSpPr>
          <a:xfrm>
            <a:off x="7209924" y="636082"/>
            <a:ext cx="4252189" cy="2595418"/>
            <a:chOff x="1805711" y="2425700"/>
            <a:chExt cx="5306668" cy="3300848"/>
          </a:xfrm>
        </p:grpSpPr>
        <p:grpSp>
          <p:nvGrpSpPr>
            <p:cNvPr id="4" name="그룹 3"/>
            <p:cNvGrpSpPr/>
            <p:nvPr/>
          </p:nvGrpSpPr>
          <p:grpSpPr>
            <a:xfrm>
              <a:off x="1805711" y="3352800"/>
              <a:ext cx="2438403" cy="2373748"/>
              <a:chOff x="1805711" y="3352800"/>
              <a:chExt cx="2438403" cy="2373748"/>
            </a:xfrm>
          </p:grpSpPr>
          <p:sp>
            <p:nvSpPr>
              <p:cNvPr id="18" name="타원 17"/>
              <p:cNvSpPr/>
              <p:nvPr/>
            </p:nvSpPr>
            <p:spPr>
              <a:xfrm>
                <a:off x="30249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34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타원 18"/>
              <p:cNvSpPr/>
              <p:nvPr/>
            </p:nvSpPr>
            <p:spPr>
              <a:xfrm>
                <a:off x="24153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+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타원 19"/>
              <p:cNvSpPr/>
              <p:nvPr/>
            </p:nvSpPr>
            <p:spPr>
              <a:xfrm>
                <a:off x="18057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3634513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5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타원 21"/>
              <p:cNvSpPr/>
              <p:nvPr/>
            </p:nvSpPr>
            <p:spPr>
              <a:xfrm>
                <a:off x="311649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*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직선 연결선 22"/>
              <p:cNvCxnSpPr>
                <a:stCxn id="19" idx="3"/>
                <a:endCxn id="20" idx="7"/>
              </p:cNvCxnSpPr>
              <p:nvPr/>
            </p:nvCxnSpPr>
            <p:spPr>
              <a:xfrm flipH="1">
                <a:off x="23260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>
                <a:stCxn id="19" idx="5"/>
                <a:endCxn id="18" idx="1"/>
              </p:cNvCxnSpPr>
              <p:nvPr/>
            </p:nvCxnSpPr>
            <p:spPr>
              <a:xfrm>
                <a:off x="29356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22" idx="3"/>
                <a:endCxn id="19" idx="7"/>
              </p:cNvCxnSpPr>
              <p:nvPr/>
            </p:nvCxnSpPr>
            <p:spPr>
              <a:xfrm flipH="1">
                <a:off x="2935639" y="3873126"/>
                <a:ext cx="270134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>
                <a:stCxn id="22" idx="5"/>
                <a:endCxn id="21" idx="0"/>
              </p:cNvCxnSpPr>
              <p:nvPr/>
            </p:nvCxnSpPr>
            <p:spPr>
              <a:xfrm>
                <a:off x="3636826" y="3873126"/>
                <a:ext cx="302488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/>
            <p:cNvGrpSpPr/>
            <p:nvPr/>
          </p:nvGrpSpPr>
          <p:grpSpPr>
            <a:xfrm>
              <a:off x="4673976" y="3352800"/>
              <a:ext cx="2438403" cy="2373748"/>
              <a:chOff x="5399811" y="3352800"/>
              <a:chExt cx="2438403" cy="2373748"/>
            </a:xfrm>
          </p:grpSpPr>
          <p:sp>
            <p:nvSpPr>
              <p:cNvPr id="9" name="타원 8"/>
              <p:cNvSpPr/>
              <p:nvPr/>
            </p:nvSpPr>
            <p:spPr>
              <a:xfrm>
                <a:off x="5399811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602404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/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72286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60094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78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6190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-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직선 연결선 13"/>
              <p:cNvCxnSpPr>
                <a:stCxn id="13" idx="3"/>
                <a:endCxn id="12" idx="7"/>
              </p:cNvCxnSpPr>
              <p:nvPr/>
            </p:nvCxnSpPr>
            <p:spPr>
              <a:xfrm flipH="1">
                <a:off x="65297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>
                <a:stCxn id="13" idx="5"/>
                <a:endCxn id="11" idx="1"/>
              </p:cNvCxnSpPr>
              <p:nvPr/>
            </p:nvCxnSpPr>
            <p:spPr>
              <a:xfrm>
                <a:off x="71393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>
                <a:stCxn id="10" idx="5"/>
                <a:endCxn id="13" idx="0"/>
              </p:cNvCxnSpPr>
              <p:nvPr/>
            </p:nvCxnSpPr>
            <p:spPr>
              <a:xfrm>
                <a:off x="6544376" y="3873126"/>
                <a:ext cx="379437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>
                <a:stCxn id="10" idx="3"/>
                <a:endCxn id="9" idx="7"/>
              </p:cNvCxnSpPr>
              <p:nvPr/>
            </p:nvCxnSpPr>
            <p:spPr>
              <a:xfrm flipH="1">
                <a:off x="5920138" y="3873126"/>
                <a:ext cx="193185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타원 5"/>
            <p:cNvSpPr/>
            <p:nvPr/>
          </p:nvSpPr>
          <p:spPr>
            <a:xfrm>
              <a:off x="4180990" y="2425700"/>
              <a:ext cx="609601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>
                  <a:solidFill>
                    <a:schemeClr val="tx1"/>
                  </a:solidFill>
                </a:rPr>
                <a:t>-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직선 연결선 6"/>
            <p:cNvCxnSpPr>
              <a:stCxn id="6" idx="3"/>
              <a:endCxn id="22" idx="7"/>
            </p:cNvCxnSpPr>
            <p:nvPr/>
          </p:nvCxnSpPr>
          <p:spPr>
            <a:xfrm flipH="1">
              <a:off x="3636826" y="2946026"/>
              <a:ext cx="633438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>
              <a:stCxn id="6" idx="5"/>
              <a:endCxn id="10" idx="1"/>
            </p:cNvCxnSpPr>
            <p:nvPr/>
          </p:nvCxnSpPr>
          <p:spPr>
            <a:xfrm>
              <a:off x="4701317" y="2946026"/>
              <a:ext cx="686171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그림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541" y="3792731"/>
            <a:ext cx="4654757" cy="252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3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370" y="213022"/>
            <a:ext cx="889891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double evaluate(</a:t>
            </a:r>
            <a:r>
              <a:rPr lang="en-US" altLang="ko-KR" dirty="0" err="1" smtClean="0"/>
              <a:t>TreeNode</a:t>
            </a:r>
            <a:r>
              <a:rPr lang="en-US" altLang="ko-KR" dirty="0" smtClean="0"/>
              <a:t> *root)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if (root == NULL)	return 0;</a:t>
            </a:r>
          </a:p>
          <a:p>
            <a:r>
              <a:rPr lang="en-US" altLang="ko-KR" dirty="0" smtClean="0"/>
              <a:t>	if (root-&gt;left == NULL &amp;&amp; root-&gt;right == NULL)return root-&gt;data;</a:t>
            </a:r>
          </a:p>
          <a:p>
            <a:r>
              <a:rPr lang="en-US" altLang="ko-KR" dirty="0" smtClean="0"/>
              <a:t>	else {</a:t>
            </a:r>
          </a:p>
          <a:p>
            <a:r>
              <a:rPr lang="en-US" altLang="ko-KR" dirty="0" smtClean="0"/>
              <a:t>		double op1 = evaluate(root-&gt;left);</a:t>
            </a:r>
          </a:p>
          <a:p>
            <a:r>
              <a:rPr lang="en-US" altLang="ko-KR" dirty="0" smtClean="0"/>
              <a:t>		double op2 = evaluate(root-&gt;right);</a:t>
            </a:r>
          </a:p>
          <a:p>
            <a:r>
              <a:rPr lang="en-US" altLang="ko-KR" dirty="0" smtClean="0"/>
              <a:t>	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("(%10lf %c %10lf)</a:t>
            </a:r>
            <a:r>
              <a:rPr lang="ko-KR" altLang="en-US" dirty="0" smtClean="0"/>
              <a:t>을 계산합니다</a:t>
            </a:r>
            <a:r>
              <a:rPr lang="en-US" altLang="ko-KR" dirty="0" smtClean="0"/>
              <a:t>.\n", op1, root-&gt;data, op2);</a:t>
            </a:r>
          </a:p>
          <a:p>
            <a:r>
              <a:rPr lang="en-US" altLang="ko-KR" dirty="0" smtClean="0"/>
              <a:t>		switch (root-&gt;data) {</a:t>
            </a:r>
          </a:p>
          <a:p>
            <a:r>
              <a:rPr lang="en-US" altLang="ko-KR" dirty="0" smtClean="0"/>
              <a:t>		case '+':	return op1 + op2;</a:t>
            </a:r>
          </a:p>
          <a:p>
            <a:r>
              <a:rPr lang="en-US" altLang="ko-KR" dirty="0" smtClean="0"/>
              <a:t>		case '-':	return op1 - op2;</a:t>
            </a:r>
          </a:p>
          <a:p>
            <a:r>
              <a:rPr lang="en-US" altLang="ko-KR" dirty="0" smtClean="0"/>
              <a:t>		case '*':	return op1 * op2;</a:t>
            </a:r>
          </a:p>
          <a:p>
            <a:r>
              <a:rPr lang="en-US" altLang="ko-KR" dirty="0" smtClean="0"/>
              <a:t>		case '/':	return </a:t>
            </a:r>
            <a:r>
              <a:rPr lang="en-US" altLang="ko-KR" dirty="0" smtClean="0"/>
              <a:t>(double)op1 </a:t>
            </a:r>
            <a:r>
              <a:rPr lang="en-US" altLang="ko-KR" dirty="0" smtClean="0"/>
              <a:t>/ </a:t>
            </a:r>
            <a:r>
              <a:rPr lang="en-US" altLang="ko-KR" dirty="0" smtClean="0"/>
              <a:t>(</a:t>
            </a:r>
            <a:r>
              <a:rPr lang="en-US" altLang="ko-KR" dirty="0" smtClean="0"/>
              <a:t>double</a:t>
            </a:r>
            <a:r>
              <a:rPr lang="en-US" altLang="ko-KR" dirty="0" smtClean="0"/>
              <a:t>)op2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		}</a:t>
            </a:r>
          </a:p>
          <a:p>
            <a:r>
              <a:rPr lang="en-US" altLang="ko-KR" dirty="0" smtClean="0"/>
              <a:t>	}</a:t>
            </a:r>
          </a:p>
          <a:p>
            <a:r>
              <a:rPr lang="en-US" altLang="ko-KR" dirty="0" smtClean="0"/>
              <a:t>	return 0;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</p:txBody>
      </p:sp>
      <p:grpSp>
        <p:nvGrpSpPr>
          <p:cNvPr id="3" name="그룹 2"/>
          <p:cNvGrpSpPr/>
          <p:nvPr/>
        </p:nvGrpSpPr>
        <p:grpSpPr>
          <a:xfrm>
            <a:off x="6877415" y="3434700"/>
            <a:ext cx="4252189" cy="2595418"/>
            <a:chOff x="1805711" y="2425700"/>
            <a:chExt cx="5306668" cy="3300848"/>
          </a:xfrm>
        </p:grpSpPr>
        <p:grpSp>
          <p:nvGrpSpPr>
            <p:cNvPr id="4" name="그룹 3"/>
            <p:cNvGrpSpPr/>
            <p:nvPr/>
          </p:nvGrpSpPr>
          <p:grpSpPr>
            <a:xfrm>
              <a:off x="1805711" y="3352800"/>
              <a:ext cx="2438403" cy="2373748"/>
              <a:chOff x="1805711" y="3352800"/>
              <a:chExt cx="2438403" cy="2373748"/>
            </a:xfrm>
          </p:grpSpPr>
          <p:sp>
            <p:nvSpPr>
              <p:cNvPr id="18" name="타원 17"/>
              <p:cNvSpPr/>
              <p:nvPr/>
            </p:nvSpPr>
            <p:spPr>
              <a:xfrm>
                <a:off x="30249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34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타원 18"/>
              <p:cNvSpPr/>
              <p:nvPr/>
            </p:nvSpPr>
            <p:spPr>
              <a:xfrm>
                <a:off x="24153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+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타원 19"/>
              <p:cNvSpPr/>
              <p:nvPr/>
            </p:nvSpPr>
            <p:spPr>
              <a:xfrm>
                <a:off x="18057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3634513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5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타원 21"/>
              <p:cNvSpPr/>
              <p:nvPr/>
            </p:nvSpPr>
            <p:spPr>
              <a:xfrm>
                <a:off x="311649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*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3" name="직선 연결선 22"/>
              <p:cNvCxnSpPr>
                <a:stCxn id="19" idx="3"/>
                <a:endCxn id="20" idx="7"/>
              </p:cNvCxnSpPr>
              <p:nvPr/>
            </p:nvCxnSpPr>
            <p:spPr>
              <a:xfrm flipH="1">
                <a:off x="23260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직선 연결선 23"/>
              <p:cNvCxnSpPr>
                <a:stCxn id="19" idx="5"/>
                <a:endCxn id="18" idx="1"/>
              </p:cNvCxnSpPr>
              <p:nvPr/>
            </p:nvCxnSpPr>
            <p:spPr>
              <a:xfrm>
                <a:off x="29356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22" idx="3"/>
                <a:endCxn id="19" idx="7"/>
              </p:cNvCxnSpPr>
              <p:nvPr/>
            </p:nvCxnSpPr>
            <p:spPr>
              <a:xfrm flipH="1">
                <a:off x="2935639" y="3873126"/>
                <a:ext cx="270134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>
                <a:stCxn id="22" idx="5"/>
                <a:endCxn id="21" idx="0"/>
              </p:cNvCxnSpPr>
              <p:nvPr/>
            </p:nvCxnSpPr>
            <p:spPr>
              <a:xfrm>
                <a:off x="3636826" y="3873126"/>
                <a:ext cx="302488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그룹 4"/>
            <p:cNvGrpSpPr/>
            <p:nvPr/>
          </p:nvGrpSpPr>
          <p:grpSpPr>
            <a:xfrm>
              <a:off x="4673976" y="3352800"/>
              <a:ext cx="2438403" cy="2373748"/>
              <a:chOff x="5399811" y="3352800"/>
              <a:chExt cx="2438403" cy="2373748"/>
            </a:xfrm>
          </p:grpSpPr>
          <p:sp>
            <p:nvSpPr>
              <p:cNvPr id="9" name="타원 8"/>
              <p:cNvSpPr/>
              <p:nvPr/>
            </p:nvSpPr>
            <p:spPr>
              <a:xfrm>
                <a:off x="5399811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타원 9"/>
              <p:cNvSpPr/>
              <p:nvPr/>
            </p:nvSpPr>
            <p:spPr>
              <a:xfrm>
                <a:off x="602404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/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72286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60094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78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6190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-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4" name="직선 연결선 13"/>
              <p:cNvCxnSpPr>
                <a:stCxn id="13" idx="3"/>
                <a:endCxn id="12" idx="7"/>
              </p:cNvCxnSpPr>
              <p:nvPr/>
            </p:nvCxnSpPr>
            <p:spPr>
              <a:xfrm flipH="1">
                <a:off x="65297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직선 연결선 14"/>
              <p:cNvCxnSpPr>
                <a:stCxn id="13" idx="5"/>
                <a:endCxn id="11" idx="1"/>
              </p:cNvCxnSpPr>
              <p:nvPr/>
            </p:nvCxnSpPr>
            <p:spPr>
              <a:xfrm>
                <a:off x="71393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>
                <a:stCxn id="10" idx="5"/>
                <a:endCxn id="13" idx="0"/>
              </p:cNvCxnSpPr>
              <p:nvPr/>
            </p:nvCxnSpPr>
            <p:spPr>
              <a:xfrm>
                <a:off x="6544376" y="3873126"/>
                <a:ext cx="379437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>
                <a:stCxn id="10" idx="3"/>
                <a:endCxn id="9" idx="7"/>
              </p:cNvCxnSpPr>
              <p:nvPr/>
            </p:nvCxnSpPr>
            <p:spPr>
              <a:xfrm flipH="1">
                <a:off x="5920138" y="3873126"/>
                <a:ext cx="193185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타원 5"/>
            <p:cNvSpPr/>
            <p:nvPr/>
          </p:nvSpPr>
          <p:spPr>
            <a:xfrm>
              <a:off x="4180990" y="2425700"/>
              <a:ext cx="609601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>
                  <a:solidFill>
                    <a:schemeClr val="tx1"/>
                  </a:solidFill>
                </a:rPr>
                <a:t>-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직선 연결선 6"/>
            <p:cNvCxnSpPr>
              <a:stCxn id="6" idx="3"/>
              <a:endCxn id="22" idx="7"/>
            </p:cNvCxnSpPr>
            <p:nvPr/>
          </p:nvCxnSpPr>
          <p:spPr>
            <a:xfrm flipH="1">
              <a:off x="3636826" y="2946026"/>
              <a:ext cx="633438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>
              <a:stCxn id="6" idx="5"/>
              <a:endCxn id="10" idx="1"/>
            </p:cNvCxnSpPr>
            <p:nvPr/>
          </p:nvCxnSpPr>
          <p:spPr>
            <a:xfrm>
              <a:off x="4701317" y="2946026"/>
              <a:ext cx="686171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01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949" y="273979"/>
            <a:ext cx="781348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int</a:t>
            </a:r>
            <a:r>
              <a:rPr lang="en-US" altLang="ko-KR" dirty="0" smtClean="0"/>
              <a:t> main(void)</a:t>
            </a:r>
          </a:p>
          <a:p>
            <a:r>
              <a:rPr lang="en-US" altLang="ko-KR" dirty="0" smtClean="0"/>
              <a:t>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트리의 높이</a:t>
            </a:r>
            <a:r>
              <a:rPr lang="en-US" altLang="ko-KR" dirty="0" smtClean="0"/>
              <a:t>: %d \n", </a:t>
            </a:r>
            <a:r>
              <a:rPr lang="en-US" altLang="ko-KR" dirty="0" err="1" smtClean="0"/>
              <a:t>get_height</a:t>
            </a:r>
            <a:r>
              <a:rPr lang="en-US" altLang="ko-KR" dirty="0" smtClean="0"/>
              <a:t>(root));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트리의 </a:t>
            </a:r>
            <a:r>
              <a:rPr lang="ko-KR" altLang="en-US" dirty="0" err="1" smtClean="0"/>
              <a:t>단말노드</a:t>
            </a:r>
            <a:r>
              <a:rPr lang="ko-KR" altLang="en-US" dirty="0" smtClean="0"/>
              <a:t> 개수</a:t>
            </a:r>
            <a:r>
              <a:rPr lang="en-US" altLang="ko-KR" dirty="0" smtClean="0"/>
              <a:t>: %d \n", </a:t>
            </a:r>
            <a:r>
              <a:rPr lang="en-US" altLang="ko-KR" dirty="0" err="1" smtClean="0"/>
              <a:t>get_leaf_count</a:t>
            </a:r>
            <a:r>
              <a:rPr lang="en-US" altLang="ko-KR" dirty="0" smtClean="0"/>
              <a:t>(root));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smtClean="0"/>
              <a:t>트리의 </a:t>
            </a:r>
            <a:r>
              <a:rPr lang="ko-KR" altLang="en-US" dirty="0" err="1" smtClean="0"/>
              <a:t>전체노드</a:t>
            </a:r>
            <a:r>
              <a:rPr lang="ko-KR" altLang="en-US" dirty="0" smtClean="0"/>
              <a:t> 개수</a:t>
            </a:r>
            <a:r>
              <a:rPr lang="en-US" altLang="ko-KR" dirty="0" smtClean="0"/>
              <a:t>: %d \n\n", </a:t>
            </a:r>
            <a:r>
              <a:rPr lang="en-US" altLang="ko-KR" dirty="0" err="1" smtClean="0"/>
              <a:t>get_node_count</a:t>
            </a:r>
            <a:r>
              <a:rPr lang="en-US" altLang="ko-KR" dirty="0" smtClean="0"/>
              <a:t>(root));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err="1" smtClean="0"/>
              <a:t>순환호출로</a:t>
            </a:r>
            <a:r>
              <a:rPr lang="ko-KR" altLang="en-US" dirty="0" smtClean="0"/>
              <a:t> 중위 순회 </a:t>
            </a:r>
            <a:r>
              <a:rPr lang="en-US" altLang="ko-KR" dirty="0" smtClean="0"/>
              <a:t>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inorder</a:t>
            </a:r>
            <a:r>
              <a:rPr lang="en-US" altLang="ko-KR" dirty="0" smtClean="0"/>
              <a:t>(root);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("\n\n");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printf</a:t>
            </a:r>
            <a:r>
              <a:rPr lang="en-US" altLang="ko-KR" dirty="0" smtClean="0"/>
              <a:t>("</a:t>
            </a:r>
            <a:r>
              <a:rPr lang="ko-KR" altLang="en-US" dirty="0" err="1" smtClean="0"/>
              <a:t>수식트리</a:t>
            </a:r>
            <a:r>
              <a:rPr lang="ko-KR" altLang="en-US" dirty="0" smtClean="0"/>
              <a:t> 계산 결과</a:t>
            </a:r>
            <a:r>
              <a:rPr lang="en-US" altLang="ko-KR" dirty="0" smtClean="0"/>
              <a:t>: %lf\n", evaluate(root));</a:t>
            </a:r>
          </a:p>
          <a:p>
            <a:r>
              <a:rPr lang="en-US" altLang="ko-KR" dirty="0" smtClean="0"/>
              <a:t>}</a:t>
            </a:r>
            <a:endParaRPr lang="ko-KR" altLang="en-US" dirty="0" smtClean="0"/>
          </a:p>
          <a:p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940" y="3630196"/>
            <a:ext cx="5465777" cy="2964873"/>
          </a:xfrm>
          <a:prstGeom prst="rect">
            <a:avLst/>
          </a:prstGeom>
        </p:spPr>
      </p:pic>
      <p:grpSp>
        <p:nvGrpSpPr>
          <p:cNvPr id="4" name="그룹 3"/>
          <p:cNvGrpSpPr/>
          <p:nvPr/>
        </p:nvGrpSpPr>
        <p:grpSpPr>
          <a:xfrm>
            <a:off x="7359315" y="2332487"/>
            <a:ext cx="4252189" cy="2595418"/>
            <a:chOff x="1805711" y="2425700"/>
            <a:chExt cx="5306668" cy="3300848"/>
          </a:xfrm>
        </p:grpSpPr>
        <p:grpSp>
          <p:nvGrpSpPr>
            <p:cNvPr id="5" name="그룹 4"/>
            <p:cNvGrpSpPr/>
            <p:nvPr/>
          </p:nvGrpSpPr>
          <p:grpSpPr>
            <a:xfrm>
              <a:off x="1805711" y="3352800"/>
              <a:ext cx="2438403" cy="2373748"/>
              <a:chOff x="1805711" y="3352800"/>
              <a:chExt cx="2438403" cy="2373748"/>
            </a:xfrm>
          </p:grpSpPr>
          <p:sp>
            <p:nvSpPr>
              <p:cNvPr id="19" name="타원 18"/>
              <p:cNvSpPr/>
              <p:nvPr/>
            </p:nvSpPr>
            <p:spPr>
              <a:xfrm>
                <a:off x="30249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34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타원 19"/>
              <p:cNvSpPr/>
              <p:nvPr/>
            </p:nvSpPr>
            <p:spPr>
              <a:xfrm>
                <a:off x="24153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+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타원 20"/>
              <p:cNvSpPr/>
              <p:nvPr/>
            </p:nvSpPr>
            <p:spPr>
              <a:xfrm>
                <a:off x="18057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타원 21"/>
              <p:cNvSpPr/>
              <p:nvPr/>
            </p:nvSpPr>
            <p:spPr>
              <a:xfrm>
                <a:off x="3634513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5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타원 22"/>
              <p:cNvSpPr/>
              <p:nvPr/>
            </p:nvSpPr>
            <p:spPr>
              <a:xfrm>
                <a:off x="311649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*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직선 연결선 23"/>
              <p:cNvCxnSpPr>
                <a:stCxn id="20" idx="3"/>
                <a:endCxn id="21" idx="7"/>
              </p:cNvCxnSpPr>
              <p:nvPr/>
            </p:nvCxnSpPr>
            <p:spPr>
              <a:xfrm flipH="1">
                <a:off x="23260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직선 연결선 24"/>
              <p:cNvCxnSpPr>
                <a:stCxn id="20" idx="5"/>
                <a:endCxn id="19" idx="1"/>
              </p:cNvCxnSpPr>
              <p:nvPr/>
            </p:nvCxnSpPr>
            <p:spPr>
              <a:xfrm>
                <a:off x="29356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직선 연결선 25"/>
              <p:cNvCxnSpPr>
                <a:stCxn id="23" idx="3"/>
                <a:endCxn id="20" idx="7"/>
              </p:cNvCxnSpPr>
              <p:nvPr/>
            </p:nvCxnSpPr>
            <p:spPr>
              <a:xfrm flipH="1">
                <a:off x="2935639" y="3873126"/>
                <a:ext cx="270134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직선 연결선 26"/>
              <p:cNvCxnSpPr>
                <a:stCxn id="23" idx="5"/>
                <a:endCxn id="22" idx="0"/>
              </p:cNvCxnSpPr>
              <p:nvPr/>
            </p:nvCxnSpPr>
            <p:spPr>
              <a:xfrm>
                <a:off x="3636826" y="3873126"/>
                <a:ext cx="302488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그룹 5"/>
            <p:cNvGrpSpPr/>
            <p:nvPr/>
          </p:nvGrpSpPr>
          <p:grpSpPr>
            <a:xfrm>
              <a:off x="4673976" y="3352800"/>
              <a:ext cx="2438403" cy="2373748"/>
              <a:chOff x="5399811" y="3352800"/>
              <a:chExt cx="2438403" cy="2373748"/>
            </a:xfrm>
          </p:grpSpPr>
          <p:sp>
            <p:nvSpPr>
              <p:cNvPr id="10" name="타원 9"/>
              <p:cNvSpPr/>
              <p:nvPr/>
            </p:nvSpPr>
            <p:spPr>
              <a:xfrm>
                <a:off x="5399811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타원 10"/>
              <p:cNvSpPr/>
              <p:nvPr/>
            </p:nvSpPr>
            <p:spPr>
              <a:xfrm>
                <a:off x="6024049" y="3352800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>
                    <a:solidFill>
                      <a:schemeClr val="tx1"/>
                    </a:solidFill>
                  </a:rPr>
                  <a:t>/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>
                <a:off x="7228613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20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>
                <a:off x="6009411" y="5116948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78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>
                <a:off x="6619012" y="4234874"/>
                <a:ext cx="609601" cy="6096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dirty="0" smtClean="0">
                    <a:solidFill>
                      <a:schemeClr val="tx1"/>
                    </a:solidFill>
                  </a:rPr>
                  <a:t>-</a:t>
                </a:r>
                <a:endParaRPr lang="ko-KR" altLang="en-US" sz="10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직선 연결선 14"/>
              <p:cNvCxnSpPr>
                <a:stCxn id="14" idx="3"/>
                <a:endCxn id="13" idx="7"/>
              </p:cNvCxnSpPr>
              <p:nvPr/>
            </p:nvCxnSpPr>
            <p:spPr>
              <a:xfrm flipH="1">
                <a:off x="6529738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직선 연결선 15"/>
              <p:cNvCxnSpPr>
                <a:stCxn id="14" idx="5"/>
                <a:endCxn id="12" idx="1"/>
              </p:cNvCxnSpPr>
              <p:nvPr/>
            </p:nvCxnSpPr>
            <p:spPr>
              <a:xfrm>
                <a:off x="7139339" y="4755200"/>
                <a:ext cx="178548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직선 연결선 16"/>
              <p:cNvCxnSpPr>
                <a:stCxn id="11" idx="5"/>
                <a:endCxn id="14" idx="0"/>
              </p:cNvCxnSpPr>
              <p:nvPr/>
            </p:nvCxnSpPr>
            <p:spPr>
              <a:xfrm>
                <a:off x="6544376" y="3873126"/>
                <a:ext cx="379437" cy="3617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직선 연결선 17"/>
              <p:cNvCxnSpPr>
                <a:stCxn id="11" idx="3"/>
                <a:endCxn id="10" idx="7"/>
              </p:cNvCxnSpPr>
              <p:nvPr/>
            </p:nvCxnSpPr>
            <p:spPr>
              <a:xfrm flipH="1">
                <a:off x="5920138" y="3873126"/>
                <a:ext cx="193185" cy="45102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타원 6"/>
            <p:cNvSpPr/>
            <p:nvPr/>
          </p:nvSpPr>
          <p:spPr>
            <a:xfrm>
              <a:off x="4180990" y="2425700"/>
              <a:ext cx="609601" cy="6096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dirty="0">
                  <a:solidFill>
                    <a:schemeClr val="tx1"/>
                  </a:solidFill>
                </a:rPr>
                <a:t>-</a:t>
              </a:r>
              <a:endParaRPr lang="ko-KR" alt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8" name="직선 연결선 7"/>
            <p:cNvCxnSpPr>
              <a:stCxn id="7" idx="3"/>
              <a:endCxn id="23" idx="7"/>
            </p:cNvCxnSpPr>
            <p:nvPr/>
          </p:nvCxnSpPr>
          <p:spPr>
            <a:xfrm flipH="1">
              <a:off x="3636826" y="2946026"/>
              <a:ext cx="633438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>
              <a:stCxn id="7" idx="5"/>
              <a:endCxn id="11" idx="1"/>
            </p:cNvCxnSpPr>
            <p:nvPr/>
          </p:nvCxnSpPr>
          <p:spPr>
            <a:xfrm>
              <a:off x="4701317" y="2946026"/>
              <a:ext cx="686171" cy="496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6391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709</Words>
  <Application>Microsoft Office PowerPoint</Application>
  <PresentationFormat>와이드스크린</PresentationFormat>
  <Paragraphs>152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5</cp:revision>
  <dcterms:created xsi:type="dcterms:W3CDTF">2020-11-12T07:40:13Z</dcterms:created>
  <dcterms:modified xsi:type="dcterms:W3CDTF">2020-11-12T15:09:53Z</dcterms:modified>
</cp:coreProperties>
</file>