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ECB3-9CF2-4611-8B81-E0F84B661C8A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62A-852C-4250-9305-ABB35C2EED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51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ECB3-9CF2-4611-8B81-E0F84B661C8A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62A-852C-4250-9305-ABB35C2EED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59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ECB3-9CF2-4611-8B81-E0F84B661C8A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62A-852C-4250-9305-ABB35C2EED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091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ECB3-9CF2-4611-8B81-E0F84B661C8A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62A-852C-4250-9305-ABB35C2EED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658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ECB3-9CF2-4611-8B81-E0F84B661C8A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62A-852C-4250-9305-ABB35C2EED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125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ECB3-9CF2-4611-8B81-E0F84B661C8A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62A-852C-4250-9305-ABB35C2EED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40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ECB3-9CF2-4611-8B81-E0F84B661C8A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62A-852C-4250-9305-ABB35C2EED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900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ECB3-9CF2-4611-8B81-E0F84B661C8A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62A-852C-4250-9305-ABB35C2EED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879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ECB3-9CF2-4611-8B81-E0F84B661C8A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62A-852C-4250-9305-ABB35C2EED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336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ECB3-9CF2-4611-8B81-E0F84B661C8A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62A-852C-4250-9305-ABB35C2EED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43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ECB3-9CF2-4611-8B81-E0F84B661C8A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62A-852C-4250-9305-ABB35C2EED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44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CECB3-9CF2-4611-8B81-E0F84B661C8A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0B62A-852C-4250-9305-ABB35C2EED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00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609599"/>
            <a:ext cx="7467301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stdio.h</a:t>
            </a:r>
            <a:r>
              <a:rPr lang="en-US" altLang="ko-KR" dirty="0" smtClean="0"/>
              <a:t>&gt;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void 	thinking(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*);</a:t>
            </a:r>
          </a:p>
          <a:p>
            <a:r>
              <a:rPr lang="en-US" altLang="ko-KR" dirty="0" smtClean="0"/>
              <a:t>void	decision(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*,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*,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*,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*);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main(void)</a:t>
            </a:r>
          </a:p>
          <a:p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		n, strike, ball, computer[4], </a:t>
            </a:r>
            <a:r>
              <a:rPr lang="en-US" altLang="ko-KR" dirty="0" err="1" smtClean="0"/>
              <a:t>gameuser</a:t>
            </a:r>
            <a:r>
              <a:rPr lang="en-US" altLang="ko-KR" dirty="0" smtClean="0"/>
              <a:t>[4];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("*----------------------------------------------*\n");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                     </a:t>
            </a:r>
            <a:r>
              <a:rPr lang="ko-KR" altLang="en-US" dirty="0" smtClean="0"/>
              <a:t>야구게임                 </a:t>
            </a:r>
            <a:r>
              <a:rPr lang="en-US" altLang="ko-KR" dirty="0" smtClean="0"/>
              <a:t>\n");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("*----------------------------------------------*\n");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 1) </a:t>
            </a:r>
            <a:r>
              <a:rPr lang="ko-KR" altLang="en-US" dirty="0" smtClean="0"/>
              <a:t>컴퓨터가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개의 한자리 수를 생각합니다</a:t>
            </a:r>
            <a:r>
              <a:rPr lang="en-US" altLang="ko-KR" dirty="0" smtClean="0"/>
              <a:t>.\n");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 2) </a:t>
            </a:r>
            <a:r>
              <a:rPr lang="ko-KR" altLang="en-US" dirty="0" smtClean="0"/>
              <a:t>사용자가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개의 숫자를 입력합니다</a:t>
            </a:r>
            <a:r>
              <a:rPr lang="en-US" altLang="ko-KR" dirty="0" smtClean="0"/>
              <a:t>. \n");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 3) </a:t>
            </a:r>
            <a:r>
              <a:rPr lang="ko-KR" altLang="en-US" dirty="0" smtClean="0"/>
              <a:t>숫자가 같고 위치가 같으면 스트라이크입니다</a:t>
            </a:r>
            <a:r>
              <a:rPr lang="en-US" altLang="ko-KR" dirty="0" smtClean="0"/>
              <a:t>.\n");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 4) </a:t>
            </a:r>
            <a:r>
              <a:rPr lang="ko-KR" altLang="en-US" dirty="0" smtClean="0"/>
              <a:t>숫자가 같으나 위치가 다르면 볼입니다</a:t>
            </a:r>
            <a:r>
              <a:rPr lang="en-US" altLang="ko-KR" dirty="0" smtClean="0"/>
              <a:t>.\n");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 *) </a:t>
            </a:r>
            <a:r>
              <a:rPr lang="ko-KR" altLang="en-US" dirty="0" smtClean="0"/>
              <a:t>숫자는 띄어서 입력하세요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: 1 4 5 7) \n");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("*----------------------------------------------*\n");</a:t>
            </a:r>
          </a:p>
          <a:p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21382" y="378766"/>
            <a:ext cx="1574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err="1" smtClean="0"/>
              <a:t>Yagu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게임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7907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46" y="803564"/>
            <a:ext cx="1189460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	</a:t>
            </a:r>
            <a:r>
              <a:rPr lang="en-US" altLang="ko-KR" dirty="0" err="1" smtClean="0"/>
              <a:t>srand</a:t>
            </a:r>
            <a:r>
              <a:rPr lang="en-US" altLang="ko-KR" dirty="0" smtClean="0"/>
              <a:t>(time(NULL));</a:t>
            </a:r>
          </a:p>
          <a:p>
            <a:r>
              <a:rPr lang="en-US" altLang="ko-KR" dirty="0" smtClean="0"/>
              <a:t>	while (1) {</a:t>
            </a:r>
          </a:p>
          <a:p>
            <a:r>
              <a:rPr lang="en-US" altLang="ko-KR" dirty="0" smtClean="0"/>
              <a:t>	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</a:t>
            </a:r>
            <a:r>
              <a:rPr lang="ko-KR" altLang="en-US" dirty="0" smtClean="0"/>
              <a:t>새 게임입니다 </a:t>
            </a:r>
            <a:r>
              <a:rPr lang="en-US" altLang="ko-KR" dirty="0" smtClean="0"/>
              <a:t>\n");</a:t>
            </a:r>
          </a:p>
          <a:p>
            <a:r>
              <a:rPr lang="en-US" altLang="ko-KR" dirty="0" smtClean="0"/>
              <a:t>		thinking(computer);</a:t>
            </a:r>
          </a:p>
          <a:p>
            <a:r>
              <a:rPr lang="en-US" altLang="ko-KR" dirty="0" smtClean="0"/>
              <a:t>		for (n = 1;; n++) {</a:t>
            </a:r>
          </a:p>
          <a:p>
            <a:r>
              <a:rPr lang="en-US" altLang="ko-KR" dirty="0" smtClean="0"/>
              <a:t>		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("(%d)&gt; ", n);</a:t>
            </a:r>
          </a:p>
          <a:p>
            <a:r>
              <a:rPr lang="en-US" altLang="ko-KR" dirty="0" smtClean="0"/>
              <a:t>			</a:t>
            </a:r>
            <a:r>
              <a:rPr lang="en-US" altLang="ko-KR" dirty="0" err="1" smtClean="0"/>
              <a:t>scanf</a:t>
            </a:r>
            <a:r>
              <a:rPr lang="en-US" altLang="ko-KR" dirty="0" smtClean="0"/>
              <a:t>("%d %d %d %d", &amp;</a:t>
            </a:r>
            <a:r>
              <a:rPr lang="en-US" altLang="ko-KR" dirty="0" err="1" smtClean="0"/>
              <a:t>gameuser</a:t>
            </a:r>
            <a:r>
              <a:rPr lang="en-US" altLang="ko-KR" dirty="0" smtClean="0"/>
              <a:t>[0], &amp;</a:t>
            </a:r>
            <a:r>
              <a:rPr lang="en-US" altLang="ko-KR" dirty="0" err="1" smtClean="0"/>
              <a:t>gameuser</a:t>
            </a:r>
            <a:r>
              <a:rPr lang="en-US" altLang="ko-KR" dirty="0" smtClean="0"/>
              <a:t>[1], &amp;</a:t>
            </a:r>
            <a:r>
              <a:rPr lang="en-US" altLang="ko-KR" dirty="0" err="1" smtClean="0"/>
              <a:t>gameuser</a:t>
            </a:r>
            <a:r>
              <a:rPr lang="en-US" altLang="ko-KR" dirty="0" smtClean="0"/>
              <a:t>[2], &amp;</a:t>
            </a:r>
            <a:r>
              <a:rPr lang="en-US" altLang="ko-KR" dirty="0" err="1" smtClean="0"/>
              <a:t>gameuser</a:t>
            </a:r>
            <a:r>
              <a:rPr lang="en-US" altLang="ko-KR" dirty="0" smtClean="0"/>
              <a:t>[3]);</a:t>
            </a:r>
          </a:p>
          <a:p>
            <a:r>
              <a:rPr lang="en-US" altLang="ko-KR" dirty="0" smtClean="0"/>
              <a:t>			strike = ball = 0;</a:t>
            </a:r>
          </a:p>
          <a:p>
            <a:r>
              <a:rPr lang="en-US" altLang="ko-KR" dirty="0" smtClean="0"/>
              <a:t>			decision(computer, </a:t>
            </a:r>
            <a:r>
              <a:rPr lang="en-US" altLang="ko-KR" dirty="0" err="1" smtClean="0"/>
              <a:t>gameuser</a:t>
            </a:r>
            <a:r>
              <a:rPr lang="en-US" altLang="ko-KR" dirty="0" smtClean="0"/>
              <a:t>, &amp;strike, &amp;ball);</a:t>
            </a:r>
          </a:p>
          <a:p>
            <a:r>
              <a:rPr lang="en-US" altLang="ko-KR" dirty="0" smtClean="0"/>
              <a:t>			if (strike == 4) {</a:t>
            </a:r>
          </a:p>
          <a:p>
            <a:r>
              <a:rPr lang="en-US" altLang="ko-KR" dirty="0" smtClean="0"/>
              <a:t>			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</a:t>
            </a:r>
            <a:r>
              <a:rPr lang="ko-KR" altLang="en-US" dirty="0" smtClean="0"/>
              <a:t>축하합니다</a:t>
            </a:r>
            <a:r>
              <a:rPr lang="en-US" altLang="ko-KR" dirty="0" smtClean="0"/>
              <a:t>. %d step </a:t>
            </a:r>
            <a:r>
              <a:rPr lang="ko-KR" altLang="en-US" dirty="0" smtClean="0"/>
              <a:t>만에 맞추었습니다 </a:t>
            </a:r>
            <a:r>
              <a:rPr lang="en-US" altLang="ko-KR" dirty="0" smtClean="0"/>
              <a:t>!!! \n", n);</a:t>
            </a:r>
          </a:p>
          <a:p>
            <a:r>
              <a:rPr lang="en-US" altLang="ko-KR" dirty="0" smtClean="0"/>
              <a:t>				break;</a:t>
            </a:r>
          </a:p>
          <a:p>
            <a:r>
              <a:rPr lang="en-US" altLang="ko-KR" dirty="0" smtClean="0"/>
              <a:t>			}</a:t>
            </a:r>
          </a:p>
          <a:p>
            <a:r>
              <a:rPr lang="en-US" altLang="ko-KR" dirty="0" smtClean="0"/>
              <a:t>			else</a:t>
            </a:r>
          </a:p>
          <a:p>
            <a:r>
              <a:rPr lang="en-US" altLang="ko-KR" dirty="0" smtClean="0"/>
              <a:t>			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("\t\t(%d </a:t>
            </a:r>
            <a:r>
              <a:rPr lang="ko-KR" altLang="en-US" dirty="0" smtClean="0"/>
              <a:t>스트라이크 </a:t>
            </a:r>
            <a:r>
              <a:rPr lang="en-US" altLang="ko-KR" dirty="0" smtClean="0"/>
              <a:t>%d </a:t>
            </a:r>
            <a:r>
              <a:rPr lang="ko-KR" altLang="en-US" dirty="0" smtClean="0"/>
              <a:t>볼</a:t>
            </a:r>
            <a:r>
              <a:rPr lang="en-US" altLang="ko-KR" dirty="0" smtClean="0"/>
              <a:t>)\n", strike, ball);</a:t>
            </a:r>
          </a:p>
          <a:p>
            <a:r>
              <a:rPr lang="en-US" altLang="ko-KR" dirty="0" smtClean="0"/>
              <a:t>		}</a:t>
            </a:r>
          </a:p>
          <a:p>
            <a:r>
              <a:rPr lang="en-US" altLang="ko-KR" dirty="0" smtClean="0"/>
              <a:t>	}</a:t>
            </a:r>
          </a:p>
          <a:p>
            <a:r>
              <a:rPr lang="en-US" altLang="ko-KR" dirty="0" smtClean="0"/>
              <a:t>}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166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1" y="193964"/>
            <a:ext cx="6006131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void thinking(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computer[])</a:t>
            </a:r>
          </a:p>
          <a:p>
            <a:r>
              <a:rPr lang="en-US" altLang="ko-KR" sz="1600" dirty="0" smtClean="0"/>
              <a:t>{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, j, n;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	for (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= 0;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&lt; 4;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++) {</a:t>
            </a:r>
          </a:p>
          <a:p>
            <a:r>
              <a:rPr lang="en-US" altLang="ko-KR" sz="1600" dirty="0" smtClean="0"/>
              <a:t>		computer[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] = rand() % 10;</a:t>
            </a:r>
          </a:p>
          <a:p>
            <a:r>
              <a:rPr lang="en-US" altLang="ko-KR" sz="1600" dirty="0" smtClean="0"/>
              <a:t>		for (j = 0; j &lt;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; </a:t>
            </a:r>
            <a:r>
              <a:rPr lang="en-US" altLang="ko-KR" sz="1600" dirty="0" err="1" smtClean="0"/>
              <a:t>j++</a:t>
            </a:r>
            <a:r>
              <a:rPr lang="en-US" altLang="ko-KR" sz="1600" dirty="0" smtClean="0"/>
              <a:t>) {</a:t>
            </a:r>
          </a:p>
          <a:p>
            <a:r>
              <a:rPr lang="en-US" altLang="ko-KR" sz="1600" dirty="0" smtClean="0"/>
              <a:t>			if (computer[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] == computer[j]) {</a:t>
            </a:r>
          </a:p>
          <a:p>
            <a:r>
              <a:rPr lang="en-US" altLang="ko-KR" sz="1600" dirty="0" smtClean="0"/>
              <a:t>				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--;</a:t>
            </a:r>
          </a:p>
          <a:p>
            <a:r>
              <a:rPr lang="en-US" altLang="ko-KR" sz="1600" dirty="0" smtClean="0"/>
              <a:t>				break;</a:t>
            </a:r>
          </a:p>
          <a:p>
            <a:r>
              <a:rPr lang="en-US" altLang="ko-KR" sz="1600" dirty="0" smtClean="0"/>
              <a:t>			}</a:t>
            </a:r>
          </a:p>
          <a:p>
            <a:r>
              <a:rPr lang="en-US" altLang="ko-KR" sz="1600" dirty="0" smtClean="0"/>
              <a:t>		}</a:t>
            </a:r>
          </a:p>
          <a:p>
            <a:r>
              <a:rPr lang="en-US" altLang="ko-KR" sz="1600" dirty="0" smtClean="0"/>
              <a:t>	}</a:t>
            </a:r>
          </a:p>
          <a:p>
            <a:r>
              <a:rPr lang="en-US" altLang="ko-KR" sz="1600" dirty="0" smtClean="0"/>
              <a:t>}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4087092" y="3624767"/>
            <a:ext cx="77723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/>
              <a:t>void decision(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computer[], 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gameuser</a:t>
            </a:r>
            <a:r>
              <a:rPr lang="en-US" altLang="ko-KR" sz="1600" dirty="0" smtClean="0"/>
              <a:t>[], 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*strike, 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*ball) {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, j;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	for (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= 0;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&lt; 4;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++) {</a:t>
            </a:r>
          </a:p>
          <a:p>
            <a:r>
              <a:rPr lang="en-US" altLang="ko-KR" sz="1600" dirty="0" smtClean="0"/>
              <a:t>		if (</a:t>
            </a:r>
            <a:r>
              <a:rPr lang="en-US" altLang="ko-KR" sz="1600" dirty="0" err="1" smtClean="0"/>
              <a:t>gameuser</a:t>
            </a:r>
            <a:r>
              <a:rPr lang="en-US" altLang="ko-KR" sz="1600" dirty="0" smtClean="0"/>
              <a:t>[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] == computer[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]) (*strike)++;</a:t>
            </a:r>
          </a:p>
          <a:p>
            <a:r>
              <a:rPr lang="en-US" altLang="ko-KR" sz="1600" dirty="0" smtClean="0"/>
              <a:t>		else {</a:t>
            </a:r>
          </a:p>
          <a:p>
            <a:r>
              <a:rPr lang="en-US" altLang="ko-KR" sz="1600" dirty="0" smtClean="0"/>
              <a:t>			for (j = 0; j &lt; 4; </a:t>
            </a:r>
            <a:r>
              <a:rPr lang="en-US" altLang="ko-KR" sz="1600" dirty="0" err="1" smtClean="0"/>
              <a:t>j++</a:t>
            </a:r>
            <a:r>
              <a:rPr lang="en-US" altLang="ko-KR" sz="1600" dirty="0" smtClean="0"/>
              <a:t>) {</a:t>
            </a:r>
          </a:p>
          <a:p>
            <a:r>
              <a:rPr lang="en-US" altLang="ko-KR" sz="1600" dirty="0" smtClean="0"/>
              <a:t>				if (</a:t>
            </a:r>
            <a:r>
              <a:rPr lang="en-US" altLang="ko-KR" sz="1600" dirty="0" err="1" smtClean="0"/>
              <a:t>gameuser</a:t>
            </a:r>
            <a:r>
              <a:rPr lang="en-US" altLang="ko-KR" sz="1600" dirty="0" smtClean="0"/>
              <a:t>[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] == computer[j]) (*ball)++;</a:t>
            </a:r>
          </a:p>
          <a:p>
            <a:r>
              <a:rPr lang="en-US" altLang="ko-KR" sz="1600" dirty="0" smtClean="0"/>
              <a:t>			}</a:t>
            </a:r>
          </a:p>
          <a:p>
            <a:r>
              <a:rPr lang="en-US" altLang="ko-KR" sz="1600" dirty="0" smtClean="0"/>
              <a:t>		}</a:t>
            </a:r>
          </a:p>
          <a:p>
            <a:r>
              <a:rPr lang="en-US" altLang="ko-KR" sz="1600" dirty="0" smtClean="0"/>
              <a:t>	}</a:t>
            </a:r>
          </a:p>
          <a:p>
            <a:r>
              <a:rPr lang="en-US" altLang="ko-KR" sz="1600" dirty="0" smtClean="0"/>
              <a:t>}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93964"/>
            <a:ext cx="3602183" cy="314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4003" y="69132"/>
            <a:ext cx="2765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/>
              <a:t>t</a:t>
            </a:r>
            <a:r>
              <a:rPr lang="en-US" altLang="ko-KR" sz="2400" dirty="0" smtClean="0"/>
              <a:t>hinking </a:t>
            </a:r>
            <a:r>
              <a:rPr lang="ko-KR" altLang="en-US" sz="2400" dirty="0" smtClean="0"/>
              <a:t>배열 구현</a:t>
            </a:r>
            <a:endParaRPr lang="ko-KR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53262" y="62134"/>
            <a:ext cx="615986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void thinking(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computer[])</a:t>
            </a:r>
          </a:p>
          <a:p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	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, j, n, </a:t>
            </a:r>
            <a:r>
              <a:rPr lang="en-US" altLang="ko-KR" dirty="0" err="1" smtClean="0"/>
              <a:t>num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comp[10] = { 0 };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	do {</a:t>
            </a:r>
          </a:p>
          <a:p>
            <a:r>
              <a:rPr lang="en-US" altLang="ko-KR" dirty="0" smtClean="0"/>
              <a:t>		</a:t>
            </a:r>
            <a:r>
              <a:rPr lang="en-US" altLang="ko-KR" dirty="0" err="1" smtClean="0"/>
              <a:t>num</a:t>
            </a:r>
            <a:r>
              <a:rPr lang="en-US" altLang="ko-KR" dirty="0" smtClean="0"/>
              <a:t> = rand() % 10;</a:t>
            </a:r>
          </a:p>
          <a:p>
            <a:r>
              <a:rPr lang="en-US" altLang="ko-KR" dirty="0" smtClean="0"/>
              <a:t>		comp[</a:t>
            </a:r>
            <a:r>
              <a:rPr lang="en-US" altLang="ko-KR" dirty="0" err="1" smtClean="0"/>
              <a:t>num</a:t>
            </a:r>
            <a:r>
              <a:rPr lang="en-US" altLang="ko-KR" dirty="0" smtClean="0"/>
              <a:t>] = 1;</a:t>
            </a:r>
          </a:p>
          <a:p>
            <a:r>
              <a:rPr lang="en-US" altLang="ko-KR" dirty="0" smtClean="0"/>
              <a:t>		n = </a:t>
            </a:r>
            <a:r>
              <a:rPr lang="en-US" altLang="ko-KR" dirty="0" err="1" smtClean="0"/>
              <a:t>num_one</a:t>
            </a:r>
            <a:r>
              <a:rPr lang="en-US" altLang="ko-KR" dirty="0" smtClean="0"/>
              <a:t>(comp);</a:t>
            </a:r>
          </a:p>
          <a:p>
            <a:r>
              <a:rPr lang="en-US" altLang="ko-KR" dirty="0" smtClean="0"/>
              <a:t>		if (n == 4) break;</a:t>
            </a:r>
          </a:p>
          <a:p>
            <a:r>
              <a:rPr lang="en-US" altLang="ko-KR" dirty="0" smtClean="0"/>
              <a:t>	} while (1);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	for 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= 0, j = 0;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&lt; 10;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++) {</a:t>
            </a:r>
          </a:p>
          <a:p>
            <a:r>
              <a:rPr lang="en-US" altLang="ko-KR" dirty="0" smtClean="0"/>
              <a:t>		if (comp[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] == 1)</a:t>
            </a:r>
          </a:p>
          <a:p>
            <a:r>
              <a:rPr lang="en-US" altLang="ko-KR" dirty="0" smtClean="0"/>
              <a:t>			computer[</a:t>
            </a:r>
            <a:r>
              <a:rPr lang="en-US" altLang="ko-KR" dirty="0" err="1" smtClean="0"/>
              <a:t>j++</a:t>
            </a:r>
            <a:r>
              <a:rPr lang="en-US" altLang="ko-KR" dirty="0" smtClean="0"/>
              <a:t>] =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	}</a:t>
            </a:r>
          </a:p>
          <a:p>
            <a:r>
              <a:rPr lang="en-US" altLang="ko-KR" dirty="0" smtClean="0"/>
              <a:t>	for 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= 0, j = 0;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&lt; 10;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++) {</a:t>
            </a:r>
          </a:p>
          <a:p>
            <a:r>
              <a:rPr lang="en-US" altLang="ko-KR" dirty="0" smtClean="0"/>
              <a:t>		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tmp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		j = rand() % 3 + 1;</a:t>
            </a:r>
          </a:p>
          <a:p>
            <a:r>
              <a:rPr lang="en-US" altLang="ko-KR" dirty="0" smtClean="0"/>
              <a:t>		</a:t>
            </a:r>
            <a:r>
              <a:rPr lang="en-US" altLang="ko-KR" dirty="0" err="1" smtClean="0"/>
              <a:t>tmp</a:t>
            </a:r>
            <a:r>
              <a:rPr lang="en-US" altLang="ko-KR" dirty="0" smtClean="0"/>
              <a:t> = computer[j];</a:t>
            </a:r>
          </a:p>
          <a:p>
            <a:r>
              <a:rPr lang="en-US" altLang="ko-KR" dirty="0" smtClean="0"/>
              <a:t>		computer[j] = computer[0];</a:t>
            </a:r>
          </a:p>
          <a:p>
            <a:r>
              <a:rPr lang="en-US" altLang="ko-KR" dirty="0" smtClean="0"/>
              <a:t>		computer[0] = </a:t>
            </a:r>
            <a:r>
              <a:rPr lang="en-US" altLang="ko-KR" dirty="0" err="1" smtClean="0"/>
              <a:t>tmp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	}</a:t>
            </a:r>
          </a:p>
          <a:p>
            <a:r>
              <a:rPr lang="en-US" altLang="ko-KR" dirty="0" smtClean="0"/>
              <a:t>}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4003" y="937089"/>
            <a:ext cx="483337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num_one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comp[])</a:t>
            </a:r>
          </a:p>
          <a:p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, count=0;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	for 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= 0;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&lt; 10;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++) {</a:t>
            </a:r>
          </a:p>
          <a:p>
            <a:r>
              <a:rPr lang="en-US" altLang="ko-KR" dirty="0" smtClean="0"/>
              <a:t>		if (comp[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] == 1) count++;</a:t>
            </a:r>
          </a:p>
          <a:p>
            <a:r>
              <a:rPr lang="en-US" altLang="ko-KR" dirty="0" smtClean="0"/>
              <a:t>	}</a:t>
            </a:r>
          </a:p>
          <a:p>
            <a:r>
              <a:rPr lang="en-US" altLang="ko-KR" dirty="0" smtClean="0"/>
              <a:t>	return count;</a:t>
            </a:r>
          </a:p>
          <a:p>
            <a:r>
              <a:rPr lang="en-US" altLang="ko-KR" dirty="0" smtClean="0"/>
              <a:t>}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0" y="3657599"/>
            <a:ext cx="3759851" cy="290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5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677</Words>
  <Application>Microsoft Office PowerPoint</Application>
  <PresentationFormat>와이드스크린</PresentationFormat>
  <Paragraphs>97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shjung</cp:lastModifiedBy>
  <cp:revision>5</cp:revision>
  <dcterms:created xsi:type="dcterms:W3CDTF">2020-11-10T08:25:40Z</dcterms:created>
  <dcterms:modified xsi:type="dcterms:W3CDTF">2020-11-10T08:34:02Z</dcterms:modified>
</cp:coreProperties>
</file>