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93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08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03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46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89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2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80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99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28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06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17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5CC-B169-4844-8B13-3503E07843F1}" type="datetimeFigureOut">
              <a:rPr lang="ko-KR" altLang="en-US" smtClean="0"/>
              <a:t>2013-04-15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09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8771" y="527277"/>
            <a:ext cx="5463355" cy="6124754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stdio.h</a:t>
            </a:r>
            <a:r>
              <a:rPr lang="en-US" altLang="ko-KR" sz="1400" dirty="0" smtClean="0"/>
              <a:t>&gt;</a:t>
            </a:r>
          </a:p>
          <a:p>
            <a:endParaRPr lang="en-US" altLang="ko-KR" sz="1400" dirty="0" smtClean="0"/>
          </a:p>
          <a:p>
            <a:r>
              <a:rPr lang="en-US" altLang="ko-KR" sz="1400" dirty="0" err="1" smtClean="0"/>
              <a:t>typedef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element;</a:t>
            </a:r>
          </a:p>
          <a:p>
            <a:r>
              <a:rPr lang="en-US" altLang="ko-KR" sz="1400" dirty="0" err="1" smtClean="0"/>
              <a:t>typedef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struct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{ </a:t>
            </a:r>
          </a:p>
          <a:p>
            <a:r>
              <a:rPr lang="en-US" altLang="ko-KR" sz="1400" dirty="0" smtClean="0"/>
              <a:t>	element data;</a:t>
            </a:r>
          </a:p>
          <a:p>
            <a:r>
              <a:rPr lang="en-US" altLang="ko-KR" sz="1400" dirty="0" smtClean="0"/>
              <a:t>	</a:t>
            </a:r>
            <a:r>
              <a:rPr lang="en-US" altLang="ko-KR" sz="1400" dirty="0" err="1" smtClean="0"/>
              <a:t>struct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*link;   </a:t>
            </a:r>
          </a:p>
          <a:p>
            <a:r>
              <a:rPr lang="en-US" altLang="ko-KR" sz="1400" dirty="0" smtClean="0"/>
              <a:t>} 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; </a:t>
            </a:r>
          </a:p>
          <a:p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*head;</a:t>
            </a:r>
          </a:p>
          <a:p>
            <a:endParaRPr lang="en-US" altLang="ko-KR" sz="1400" dirty="0" smtClean="0"/>
          </a:p>
          <a:p>
            <a:r>
              <a:rPr lang="en-US" altLang="ko-KR" sz="1400" dirty="0" err="1" smtClean="0"/>
              <a:t>insert_node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**head, 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*p, 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*new)</a:t>
            </a:r>
          </a:p>
          <a:p>
            <a:r>
              <a:rPr lang="en-US" altLang="ko-KR" sz="1400" dirty="0" smtClean="0"/>
              <a:t>{</a:t>
            </a:r>
          </a:p>
          <a:p>
            <a:r>
              <a:rPr lang="en-US" altLang="ko-KR" sz="1400" dirty="0" smtClean="0"/>
              <a:t>    if( *head == NULL ){      // </a:t>
            </a:r>
            <a:r>
              <a:rPr lang="ko-KR" altLang="en-US" sz="1400" dirty="0" smtClean="0"/>
              <a:t>공백리스트인 경우</a:t>
            </a:r>
          </a:p>
          <a:p>
            <a:r>
              <a:rPr lang="ko-KR" altLang="en-US" sz="1400" dirty="0" smtClean="0"/>
              <a:t>        </a:t>
            </a:r>
            <a:r>
              <a:rPr lang="en-US" altLang="ko-KR" sz="1400" dirty="0" smtClean="0"/>
              <a:t>new-&gt;link = NULL; </a:t>
            </a:r>
          </a:p>
          <a:p>
            <a:r>
              <a:rPr lang="en-US" altLang="ko-KR" sz="1400" dirty="0" smtClean="0"/>
              <a:t>        *head = new; </a:t>
            </a:r>
          </a:p>
          <a:p>
            <a:r>
              <a:rPr lang="en-US" altLang="ko-KR" sz="1400" dirty="0" smtClean="0"/>
              <a:t>    } else if( p == NULL ){    // p</a:t>
            </a:r>
            <a:r>
              <a:rPr lang="ko-KR" altLang="en-US" sz="1400" dirty="0" smtClean="0"/>
              <a:t>가 </a:t>
            </a:r>
            <a:r>
              <a:rPr lang="en-US" altLang="ko-KR" sz="1400" dirty="0" smtClean="0"/>
              <a:t>NULL</a:t>
            </a:r>
            <a:r>
              <a:rPr lang="ko-KR" altLang="en-US" sz="1400" dirty="0" smtClean="0"/>
              <a:t>이면 </a:t>
            </a:r>
            <a:r>
              <a:rPr lang="ko-KR" altLang="en-US" sz="1400" dirty="0" err="1" smtClean="0"/>
              <a:t>첫번째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노드로</a:t>
            </a:r>
            <a:r>
              <a:rPr lang="ko-KR" altLang="en-US" sz="1400" dirty="0" smtClean="0"/>
              <a:t> 삽입</a:t>
            </a:r>
          </a:p>
          <a:p>
            <a:r>
              <a:rPr lang="ko-KR" altLang="en-US" sz="1400" dirty="0" smtClean="0"/>
              <a:t>        </a:t>
            </a:r>
            <a:r>
              <a:rPr lang="en-US" altLang="ko-KR" sz="1400" dirty="0" smtClean="0"/>
              <a:t>new-&gt;link = *head;</a:t>
            </a:r>
          </a:p>
          <a:p>
            <a:r>
              <a:rPr lang="en-US" altLang="ko-KR" sz="1400" dirty="0" smtClean="0"/>
              <a:t>        *head = new;</a:t>
            </a:r>
          </a:p>
          <a:p>
            <a:r>
              <a:rPr lang="en-US" altLang="ko-KR" sz="1400" dirty="0" smtClean="0"/>
              <a:t>    } else {	                      // p </a:t>
            </a:r>
            <a:r>
              <a:rPr lang="ko-KR" altLang="en-US" sz="1400" dirty="0" smtClean="0"/>
              <a:t>다음에 삽입</a:t>
            </a:r>
          </a:p>
          <a:p>
            <a:r>
              <a:rPr lang="ko-KR" altLang="en-US" sz="1400" dirty="0" smtClean="0"/>
              <a:t>        </a:t>
            </a:r>
            <a:r>
              <a:rPr lang="en-US" altLang="ko-KR" sz="1400" dirty="0" smtClean="0"/>
              <a:t>new-&gt;link = p-&gt;link; </a:t>
            </a:r>
          </a:p>
          <a:p>
            <a:r>
              <a:rPr lang="en-US" altLang="ko-KR" sz="1400" dirty="0" smtClean="0"/>
              <a:t>        p-&gt;link = new; </a:t>
            </a:r>
          </a:p>
          <a:p>
            <a:r>
              <a:rPr lang="en-US" altLang="ko-KR" sz="1400" dirty="0" smtClean="0"/>
              <a:t>    }</a:t>
            </a:r>
          </a:p>
          <a:p>
            <a:r>
              <a:rPr lang="en-US" altLang="ko-KR" sz="1400" dirty="0" smtClean="0"/>
              <a:t>}</a:t>
            </a:r>
          </a:p>
          <a:p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main(void)</a:t>
            </a:r>
          </a:p>
          <a:p>
            <a:r>
              <a:rPr lang="en-US" altLang="ko-KR" sz="1400" dirty="0" smtClean="0"/>
              <a:t>{ 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*p = NULL;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ListNode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new_node</a:t>
            </a:r>
            <a:r>
              <a:rPr lang="en-US" altLang="ko-KR" sz="1400" dirty="0" smtClean="0"/>
              <a:t> = {10,NULL};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i</a:t>
            </a:r>
            <a:r>
              <a:rPr lang="en-US" altLang="ko-KR" sz="1400" dirty="0" err="1" smtClean="0"/>
              <a:t>nsert_node</a:t>
            </a:r>
            <a:r>
              <a:rPr lang="en-US" altLang="ko-KR" sz="1400" dirty="0" smtClean="0"/>
              <a:t>(&amp;head, p, &amp;</a:t>
            </a:r>
            <a:r>
              <a:rPr lang="en-US" altLang="ko-KR" sz="1400" dirty="0" err="1" smtClean="0"/>
              <a:t>new_node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 smtClean="0"/>
              <a:t>}</a:t>
            </a:r>
            <a:endParaRPr lang="en-US" altLang="ko-KR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1596" y="564349"/>
            <a:ext cx="2459519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#include &lt;</a:t>
            </a:r>
            <a:r>
              <a:rPr lang="en-US" altLang="ko-KR" sz="1600" dirty="0" err="1" smtClean="0"/>
              <a:t>stdio.h</a:t>
            </a:r>
            <a:r>
              <a:rPr lang="en-US" altLang="ko-KR" sz="1600" dirty="0" smtClean="0"/>
              <a:t>&gt;</a:t>
            </a:r>
          </a:p>
          <a:p>
            <a:endParaRPr lang="en-US" altLang="ko-KR" sz="1600" dirty="0" smtClean="0"/>
          </a:p>
          <a:p>
            <a:r>
              <a:rPr lang="en-US" altLang="ko-KR" sz="1600" dirty="0"/>
              <a:t>v</a:t>
            </a:r>
            <a:r>
              <a:rPr lang="en-US" altLang="ko-KR" sz="1600" dirty="0" smtClean="0"/>
              <a:t>oid set(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*a)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    *a = 55;</a:t>
            </a:r>
            <a:endParaRPr lang="en-US" altLang="ko-KR" sz="1600" dirty="0"/>
          </a:p>
          <a:p>
            <a:r>
              <a:rPr lang="en-US" altLang="ko-KR" sz="1600" dirty="0" smtClean="0"/>
              <a:t>}</a:t>
            </a:r>
          </a:p>
          <a:p>
            <a:endParaRPr lang="en-US" altLang="ko-KR" sz="1600" dirty="0" smtClean="0"/>
          </a:p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main(void)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x=44;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(“x = %d \</a:t>
            </a:r>
            <a:r>
              <a:rPr lang="en-US" altLang="ko-KR" sz="1600" dirty="0" err="1" smtClean="0"/>
              <a:t>n”,x</a:t>
            </a:r>
            <a:r>
              <a:rPr lang="en-US" altLang="ko-KR" sz="1600" dirty="0" smtClean="0"/>
              <a:t>);</a:t>
            </a:r>
            <a:endParaRPr lang="en-US" altLang="ko-KR" sz="1600" dirty="0" smtClean="0"/>
          </a:p>
          <a:p>
            <a:r>
              <a:rPr lang="en-US" altLang="ko-KR" sz="1600" dirty="0" smtClean="0"/>
              <a:t>    set(&amp;x);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en-US" altLang="ko-KR" sz="1600" dirty="0" err="1"/>
              <a:t>printf</a:t>
            </a:r>
            <a:r>
              <a:rPr lang="en-US" altLang="ko-KR" sz="1600" dirty="0"/>
              <a:t>(“x = %d \</a:t>
            </a:r>
            <a:r>
              <a:rPr lang="en-US" altLang="ko-KR" sz="1600" dirty="0" err="1"/>
              <a:t>n”,x</a:t>
            </a:r>
            <a:r>
              <a:rPr lang="en-US" altLang="ko-KR" sz="1600" dirty="0" smtClean="0"/>
              <a:t>);</a:t>
            </a:r>
            <a:endParaRPr lang="en-US" altLang="ko-KR" sz="1600" dirty="0" smtClean="0"/>
          </a:p>
          <a:p>
            <a:r>
              <a:rPr lang="en-US" altLang="ko-KR" sz="1600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9289" y="16699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일반변</a:t>
            </a:r>
            <a:r>
              <a:rPr lang="ko-KR" altLang="en-US" dirty="0"/>
              <a:t>수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1073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포인터변</a:t>
            </a:r>
            <a:r>
              <a:rPr lang="ko-KR" altLang="en-US" dirty="0"/>
              <a:t>수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8637" y="4653136"/>
            <a:ext cx="3033203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Call </a:t>
            </a:r>
            <a:r>
              <a:rPr lang="ko-KR" altLang="en-US" sz="1000" dirty="0" smtClean="0"/>
              <a:t>함수에서 주소를 넘겨주고 </a:t>
            </a:r>
            <a:r>
              <a:rPr lang="en-US" altLang="ko-KR" sz="1000" dirty="0" smtClean="0"/>
              <a:t>&amp;x</a:t>
            </a:r>
          </a:p>
          <a:p>
            <a:r>
              <a:rPr lang="en-US" altLang="ko-KR" sz="1000" dirty="0" smtClean="0"/>
              <a:t>Call </a:t>
            </a:r>
            <a:r>
              <a:rPr lang="ko-KR" altLang="en-US" sz="1000" dirty="0" smtClean="0"/>
              <a:t>되는 함수에서 주소를 따라가서 변경 </a:t>
            </a:r>
            <a:r>
              <a:rPr lang="en-US" altLang="ko-KR" sz="1000" dirty="0" smtClean="0"/>
              <a:t>*a = 55</a:t>
            </a:r>
          </a:p>
          <a:p>
            <a:r>
              <a:rPr lang="ko-KR" altLang="en-US" sz="1000" dirty="0" smtClean="0"/>
              <a:t>결국 실행하면</a:t>
            </a:r>
            <a:endParaRPr lang="en-US" altLang="ko-KR" sz="1000" dirty="0" smtClean="0"/>
          </a:p>
          <a:p>
            <a:r>
              <a:rPr lang="en-US" altLang="ko-KR" sz="1000" dirty="0"/>
              <a:t>x</a:t>
            </a:r>
            <a:r>
              <a:rPr lang="en-US" altLang="ko-KR" sz="1000" dirty="0" smtClean="0"/>
              <a:t> = 44</a:t>
            </a:r>
          </a:p>
          <a:p>
            <a:r>
              <a:rPr lang="en-US" altLang="ko-KR" sz="1000" dirty="0"/>
              <a:t>x</a:t>
            </a:r>
            <a:r>
              <a:rPr lang="en-US" altLang="ko-KR" sz="1000" dirty="0" smtClean="0"/>
              <a:t> = 55</a:t>
            </a:r>
            <a:endParaRPr lang="ko-KR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74600" y="5661248"/>
            <a:ext cx="3081293" cy="707886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Call </a:t>
            </a:r>
            <a:r>
              <a:rPr lang="ko-KR" altLang="en-US" sz="1000" dirty="0" smtClean="0"/>
              <a:t>함수에서 </a:t>
            </a:r>
            <a:r>
              <a:rPr lang="en-US" altLang="ko-KR" sz="1000" dirty="0" smtClean="0"/>
              <a:t>head </a:t>
            </a:r>
            <a:r>
              <a:rPr lang="ko-KR" altLang="en-US" sz="1000" dirty="0" smtClean="0"/>
              <a:t>주소를 넘겨주고 </a:t>
            </a:r>
            <a:r>
              <a:rPr lang="en-US" altLang="ko-KR" sz="1000" dirty="0" smtClean="0"/>
              <a:t>&amp;head</a:t>
            </a:r>
          </a:p>
          <a:p>
            <a:r>
              <a:rPr lang="en-US" altLang="ko-KR" sz="1000" dirty="0" smtClean="0"/>
              <a:t>Call </a:t>
            </a:r>
            <a:r>
              <a:rPr lang="ko-KR" altLang="en-US" sz="1000" dirty="0" smtClean="0"/>
              <a:t>되는 함수에서 </a:t>
            </a:r>
            <a:r>
              <a:rPr lang="en-US" altLang="ko-KR" sz="1000" dirty="0" smtClean="0"/>
              <a:t>*head</a:t>
            </a:r>
            <a:r>
              <a:rPr lang="ko-KR" altLang="en-US" sz="1000" dirty="0" smtClean="0"/>
              <a:t>를 따라가서 변경</a:t>
            </a:r>
            <a:endParaRPr lang="en-US" altLang="ko-KR" sz="1000" dirty="0" smtClean="0"/>
          </a:p>
          <a:p>
            <a:r>
              <a:rPr lang="en-US" altLang="ko-KR" sz="1000" dirty="0" smtClean="0"/>
              <a:t>Call </a:t>
            </a:r>
            <a:r>
              <a:rPr lang="ko-KR" altLang="en-US" sz="1000" dirty="0" smtClean="0"/>
              <a:t>되는 함수에서 </a:t>
            </a:r>
            <a:r>
              <a:rPr lang="en-US" altLang="ko-KR" sz="1000" dirty="0" smtClean="0"/>
              <a:t>head</a:t>
            </a:r>
            <a:r>
              <a:rPr lang="ko-KR" altLang="en-US" sz="1000" dirty="0" smtClean="0"/>
              <a:t>는 </a:t>
            </a:r>
            <a:r>
              <a:rPr lang="en-US" altLang="ko-KR" sz="1000" dirty="0" smtClean="0"/>
              <a:t>head </a:t>
            </a:r>
            <a:r>
              <a:rPr lang="ko-KR" altLang="en-US" sz="1000" dirty="0" smtClean="0"/>
              <a:t>주소에 대한 주소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  <a:r>
              <a:rPr lang="ko-KR" altLang="en-US" sz="1000" dirty="0" smtClean="0"/>
              <a:t>그러므로</a:t>
            </a:r>
            <a:r>
              <a:rPr lang="en-US" altLang="ko-KR" sz="1000" dirty="0" smtClean="0"/>
              <a:t>, </a:t>
            </a:r>
            <a:r>
              <a:rPr lang="en-US" altLang="ko-KR" sz="1000" dirty="0" err="1" smtClean="0"/>
              <a:t>ListNode</a:t>
            </a:r>
            <a:r>
              <a:rPr lang="en-US" altLang="ko-KR" sz="1000" dirty="0" smtClean="0"/>
              <a:t> **head </a:t>
            </a:r>
            <a:r>
              <a:rPr lang="ko-KR" altLang="en-US" sz="1000" dirty="0" smtClean="0"/>
              <a:t>로 </a:t>
            </a:r>
            <a:r>
              <a:rPr lang="ko-KR" altLang="en-US" sz="1000" dirty="0" err="1" smtClean="0"/>
              <a:t>받아야함</a:t>
            </a:r>
            <a:endParaRPr lang="en-US" altLang="ko-KR" sz="1000" dirty="0" smtClean="0"/>
          </a:p>
        </p:txBody>
      </p:sp>
      <p:sp>
        <p:nvSpPr>
          <p:cNvPr id="6" name="왼쪽 화살표 5"/>
          <p:cNvSpPr/>
          <p:nvPr/>
        </p:nvSpPr>
        <p:spPr>
          <a:xfrm>
            <a:off x="3155893" y="5805264"/>
            <a:ext cx="382878" cy="504056"/>
          </a:xfrm>
          <a:prstGeom prst="lef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위쪽 화살표 9"/>
          <p:cNvSpPr/>
          <p:nvPr/>
        </p:nvSpPr>
        <p:spPr>
          <a:xfrm>
            <a:off x="1331640" y="4350001"/>
            <a:ext cx="504056" cy="303135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40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127</Words>
  <Application>Microsoft Office PowerPoint</Application>
  <PresentationFormat>화면 슬라이드 쇼(4:3)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10</cp:revision>
  <dcterms:created xsi:type="dcterms:W3CDTF">2013-04-01T07:31:37Z</dcterms:created>
  <dcterms:modified xsi:type="dcterms:W3CDTF">2013-04-15T07:48:39Z</dcterms:modified>
</cp:coreProperties>
</file>