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46" autoAdjust="0"/>
    <p:restoredTop sz="94660"/>
  </p:normalViewPr>
  <p:slideViewPr>
    <p:cSldViewPr>
      <p:cViewPr varScale="1">
        <p:scale>
          <a:sx n="85" d="100"/>
          <a:sy n="85" d="100"/>
        </p:scale>
        <p:origin x="-7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35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08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30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846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389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2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80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99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28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06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317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E45CC-B169-4844-8B13-3503E07843F1}" type="datetimeFigureOut">
              <a:rPr lang="ko-KR" altLang="en-US" smtClean="0"/>
              <a:t>2013-06-19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8AD83-94B1-480C-AC5C-2B149C2CD5F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09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45314"/>
            <a:ext cx="8064896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[</a:t>
            </a:r>
            <a:r>
              <a:rPr lang="ko-KR" altLang="en-US" sz="1400" dirty="0" smtClean="0"/>
              <a:t>이유</a:t>
            </a:r>
            <a:r>
              <a:rPr lang="en-US" altLang="ko-KR" sz="1400" dirty="0" smtClean="0"/>
              <a:t>]</a:t>
            </a:r>
          </a:p>
          <a:p>
            <a:pPr marL="285750" indent="-285750">
              <a:buFontTx/>
              <a:buChar char="-"/>
            </a:pPr>
            <a:r>
              <a:rPr lang="ko-KR" altLang="en-US" sz="1400" dirty="0" smtClean="0"/>
              <a:t>키보드에서 입력된 내용은 입력버퍼에 저장되었다가 </a:t>
            </a:r>
            <a:r>
              <a:rPr lang="en-US" altLang="ko-KR" sz="1400" dirty="0" smtClean="0"/>
              <a:t>Enter </a:t>
            </a:r>
            <a:r>
              <a:rPr lang="ko-KR" altLang="en-US" sz="1400" dirty="0" smtClean="0"/>
              <a:t>키가 들어오면 프로그램으로 전달됨</a:t>
            </a:r>
            <a:endParaRPr lang="en-US" altLang="ko-KR" sz="1400" dirty="0" smtClean="0"/>
          </a:p>
          <a:p>
            <a:pPr marL="285750" indent="-285750">
              <a:buFontTx/>
              <a:buChar char="-"/>
            </a:pPr>
            <a:r>
              <a:rPr lang="ko-KR" altLang="en-US" sz="1400" dirty="0" smtClean="0"/>
              <a:t>이 때 입력버퍼에 있는 </a:t>
            </a:r>
            <a:r>
              <a:rPr lang="en-US" altLang="ko-KR" sz="1400" dirty="0" smtClean="0"/>
              <a:t>Enter </a:t>
            </a:r>
            <a:r>
              <a:rPr lang="ko-KR" altLang="en-US" sz="1400" dirty="0" smtClean="0"/>
              <a:t>키도 프로그램으로 전달됨</a:t>
            </a:r>
            <a:endParaRPr lang="en-US" altLang="ko-KR" sz="1400" dirty="0" smtClean="0"/>
          </a:p>
          <a:p>
            <a:pPr marL="285750" indent="-285750">
              <a:buFontTx/>
              <a:buChar char="-"/>
            </a:pPr>
            <a:r>
              <a:rPr lang="ko-KR" altLang="en-US" sz="1400" dirty="0" smtClean="0"/>
              <a:t>그러므로 아래와 같은 프로그램에서 문자 하나를 입력해도 </a:t>
            </a:r>
            <a:r>
              <a:rPr lang="en-US" altLang="ko-KR" sz="1400" dirty="0" smtClean="0"/>
              <a:t>Enter</a:t>
            </a:r>
            <a:r>
              <a:rPr lang="ko-KR" altLang="en-US" sz="1400" dirty="0" smtClean="0"/>
              <a:t>키도 입력된 것으로 처리됨</a:t>
            </a:r>
            <a:endParaRPr lang="en-US" altLang="ko-KR" sz="1400" dirty="0" smtClean="0"/>
          </a:p>
          <a:p>
            <a:pPr marL="285750" indent="-285750">
              <a:buFontTx/>
              <a:buChar char="-"/>
            </a:pPr>
            <a:r>
              <a:rPr lang="ko-KR" altLang="en-US" sz="1400" dirty="0" smtClean="0"/>
              <a:t>결국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다음 페이지에서 보듯이 모든 명령어 처리 후에 </a:t>
            </a:r>
            <a:r>
              <a:rPr lang="en-US" altLang="ko-KR" sz="1400" dirty="0" smtClean="0"/>
              <a:t>“no such command”</a:t>
            </a:r>
            <a:r>
              <a:rPr lang="ko-KR" altLang="en-US" sz="1400" dirty="0" smtClean="0"/>
              <a:t>가 발생</a:t>
            </a:r>
            <a:endParaRPr lang="en-US" altLang="ko-KR" sz="1400" dirty="0" smtClean="0"/>
          </a:p>
          <a:p>
            <a:endParaRPr lang="en-US" altLang="ko-KR" sz="1400" dirty="0"/>
          </a:p>
          <a:p>
            <a:r>
              <a:rPr lang="en-US" altLang="ko-KR" sz="1400" dirty="0" smtClean="0"/>
              <a:t>[</a:t>
            </a:r>
            <a:r>
              <a:rPr lang="ko-KR" altLang="en-US" sz="1400" dirty="0" smtClean="0"/>
              <a:t>해결방법</a:t>
            </a:r>
            <a:r>
              <a:rPr lang="en-US" altLang="ko-KR" sz="1400" dirty="0" smtClean="0"/>
              <a:t>]</a:t>
            </a:r>
          </a:p>
          <a:p>
            <a:pPr marL="285750" indent="-285750">
              <a:buFontTx/>
              <a:buChar char="-"/>
            </a:pPr>
            <a:r>
              <a:rPr lang="ko-KR" altLang="en-US" sz="1400" dirty="0" smtClean="0"/>
              <a:t>이것을 없애는 방법은 </a:t>
            </a:r>
            <a:r>
              <a:rPr lang="en-US" altLang="ko-KR" sz="1400" dirty="0" err="1" smtClean="0"/>
              <a:t>scanf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함수 뒤에 </a:t>
            </a:r>
            <a:r>
              <a:rPr lang="en-US" altLang="ko-KR" sz="1400" dirty="0" err="1" smtClean="0"/>
              <a:t>fflush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함수를 사용함</a:t>
            </a:r>
            <a:endParaRPr lang="en-US" altLang="ko-KR" sz="1400" dirty="0" smtClean="0"/>
          </a:p>
          <a:p>
            <a:pPr marL="285750" indent="-285750">
              <a:buFontTx/>
              <a:buChar char="-"/>
            </a:pPr>
            <a:r>
              <a:rPr lang="en-US" altLang="ko-KR" sz="1400" dirty="0" err="1"/>
              <a:t>f</a:t>
            </a:r>
            <a:r>
              <a:rPr lang="en-US" altLang="ko-KR" sz="1400" dirty="0" err="1" smtClean="0"/>
              <a:t>flush</a:t>
            </a:r>
            <a:r>
              <a:rPr lang="ko-KR" altLang="en-US" sz="1400" dirty="0" smtClean="0"/>
              <a:t>는 </a:t>
            </a:r>
            <a:r>
              <a:rPr lang="en-US" altLang="ko-KR" sz="1400" dirty="0" smtClean="0"/>
              <a:t>buffer</a:t>
            </a:r>
            <a:r>
              <a:rPr lang="ko-KR" altLang="en-US" sz="1400" dirty="0" smtClean="0"/>
              <a:t>의 내용을 모두 </a:t>
            </a:r>
            <a:r>
              <a:rPr lang="ko-KR" altLang="en-US" sz="1400" dirty="0" err="1" smtClean="0"/>
              <a:t>비움으로서</a:t>
            </a:r>
            <a:r>
              <a:rPr lang="ko-KR" altLang="en-US" sz="1400" dirty="0" smtClean="0"/>
              <a:t> 입력된 </a:t>
            </a:r>
            <a:r>
              <a:rPr lang="en-US" altLang="ko-KR" sz="1400" dirty="0" smtClean="0"/>
              <a:t>Enter</a:t>
            </a:r>
            <a:r>
              <a:rPr lang="ko-KR" altLang="en-US" sz="1400" dirty="0" smtClean="0"/>
              <a:t>를 제거함</a:t>
            </a:r>
            <a:endParaRPr lang="en-US" altLang="ko-KR" sz="1400" dirty="0" smtClean="0"/>
          </a:p>
        </p:txBody>
      </p:sp>
      <p:grpSp>
        <p:nvGrpSpPr>
          <p:cNvPr id="5" name="그룹 4"/>
          <p:cNvGrpSpPr/>
          <p:nvPr/>
        </p:nvGrpSpPr>
        <p:grpSpPr>
          <a:xfrm>
            <a:off x="899592" y="2636912"/>
            <a:ext cx="7029970" cy="3836003"/>
            <a:chOff x="494358" y="2459504"/>
            <a:chExt cx="7029970" cy="3836003"/>
          </a:xfrm>
        </p:grpSpPr>
        <p:sp>
          <p:nvSpPr>
            <p:cNvPr id="2" name="직사각형 1"/>
            <p:cNvSpPr/>
            <p:nvPr/>
          </p:nvSpPr>
          <p:spPr>
            <a:xfrm>
              <a:off x="3635896" y="2479078"/>
              <a:ext cx="3888432" cy="381642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sz="1100" dirty="0" err="1" smtClean="0"/>
                <a:t>int</a:t>
              </a:r>
              <a:r>
                <a:rPr lang="en-US" altLang="ko-KR" sz="1100" dirty="0" smtClean="0"/>
                <a:t> </a:t>
              </a:r>
              <a:r>
                <a:rPr lang="en-US" altLang="ko-KR" sz="1100" dirty="0"/>
                <a:t>main(void)</a:t>
              </a:r>
            </a:p>
            <a:p>
              <a:r>
                <a:rPr lang="en-US" altLang="ko-KR" sz="1100" dirty="0"/>
                <a:t>{</a:t>
              </a:r>
            </a:p>
            <a:p>
              <a:r>
                <a:rPr lang="en-US" altLang="ko-KR" sz="1100" dirty="0" smtClean="0"/>
                <a:t>        char </a:t>
              </a:r>
              <a:r>
                <a:rPr lang="en-US" altLang="ko-KR" sz="1100" dirty="0"/>
                <a:t>c;</a:t>
              </a:r>
            </a:p>
            <a:p>
              <a:endParaRPr lang="en-US" altLang="ko-KR" sz="1100" dirty="0"/>
            </a:p>
            <a:p>
              <a:r>
                <a:rPr lang="en-US" altLang="ko-KR" sz="1100" dirty="0" smtClean="0"/>
                <a:t>        while(1</a:t>
              </a:r>
              <a:r>
                <a:rPr lang="en-US" altLang="ko-KR" sz="1100" dirty="0"/>
                <a:t>) {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("&gt;");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err="1" smtClean="0"/>
                <a:t>scanf</a:t>
              </a:r>
              <a:r>
                <a:rPr lang="en-US" altLang="ko-KR" sz="1100" dirty="0"/>
                <a:t>("%</a:t>
              </a:r>
              <a:r>
                <a:rPr lang="en-US" altLang="ko-KR" sz="1100" dirty="0" err="1"/>
                <a:t>c",&amp;c</a:t>
              </a:r>
              <a:r>
                <a:rPr lang="en-US" altLang="ko-KR" sz="1100" dirty="0"/>
                <a:t>);</a:t>
              </a:r>
            </a:p>
            <a:p>
              <a:endParaRPr lang="en-US" altLang="ko-KR" sz="1100" dirty="0"/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switch </a:t>
              </a:r>
              <a:r>
                <a:rPr lang="en-US" altLang="ko-KR" sz="1100" dirty="0"/>
                <a:t>(c) {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case </a:t>
              </a:r>
              <a:r>
                <a:rPr lang="en-US" altLang="ko-KR" sz="1100" dirty="0"/>
                <a:t>'h':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help</a:t>
              </a:r>
              <a:r>
                <a:rPr lang="en-US" altLang="ko-KR" sz="1100" dirty="0"/>
                <a:t>();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break</a:t>
              </a:r>
              <a:r>
                <a:rPr lang="en-US" altLang="ko-KR" sz="1100" dirty="0"/>
                <a:t>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case </a:t>
              </a:r>
              <a:r>
                <a:rPr lang="en-US" altLang="ko-KR" sz="1100" dirty="0"/>
                <a:t>'p':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hello</a:t>
              </a:r>
              <a:r>
                <a:rPr lang="en-US" altLang="ko-KR" sz="1100" dirty="0"/>
                <a:t>();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break</a:t>
              </a:r>
              <a:r>
                <a:rPr lang="en-US" altLang="ko-KR" sz="1100" dirty="0"/>
                <a:t>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case </a:t>
              </a:r>
              <a:r>
                <a:rPr lang="en-US" altLang="ko-KR" sz="1100" dirty="0"/>
                <a:t>'q':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quit</a:t>
              </a:r>
              <a:r>
                <a:rPr lang="en-US" altLang="ko-KR" sz="1100" dirty="0"/>
                <a:t>();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default</a:t>
              </a:r>
              <a:r>
                <a:rPr lang="en-US" altLang="ko-KR" sz="1100" dirty="0"/>
                <a:t>: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            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("no such command \n");</a:t>
              </a:r>
            </a:p>
            <a:p>
              <a:r>
                <a:rPr lang="en-US" altLang="ko-KR" sz="1100" dirty="0"/>
                <a:t>	</a:t>
              </a:r>
              <a:r>
                <a:rPr lang="en-US" altLang="ko-KR" sz="1100" dirty="0" smtClean="0"/>
                <a:t>}</a:t>
              </a:r>
              <a:endParaRPr lang="en-US" altLang="ko-KR" sz="1100" dirty="0"/>
            </a:p>
            <a:p>
              <a:r>
                <a:rPr lang="en-US" altLang="ko-KR" sz="1100" dirty="0" smtClean="0"/>
                <a:t>        }</a:t>
              </a:r>
              <a:endParaRPr lang="en-US" altLang="ko-KR" sz="1100" dirty="0"/>
            </a:p>
            <a:p>
              <a:r>
                <a:rPr lang="en-US" altLang="ko-KR" sz="1100" dirty="0"/>
                <a:t>}</a:t>
              </a:r>
              <a:endParaRPr lang="en-US" altLang="ko-KR" sz="1100" dirty="0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494358" y="2459504"/>
              <a:ext cx="2925514" cy="31393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ko-KR" sz="1100" dirty="0"/>
                <a:t>#include &lt;</a:t>
              </a:r>
              <a:r>
                <a:rPr lang="en-US" altLang="ko-KR" sz="1100" dirty="0" err="1"/>
                <a:t>stdio.h</a:t>
              </a:r>
              <a:r>
                <a:rPr lang="en-US" altLang="ko-KR" sz="1100" dirty="0"/>
                <a:t>&gt;</a:t>
              </a:r>
            </a:p>
            <a:p>
              <a:endParaRPr lang="en-US" altLang="ko-KR" sz="1100" dirty="0"/>
            </a:p>
            <a:p>
              <a:r>
                <a:rPr lang="en-US" altLang="ko-KR" sz="1100" dirty="0"/>
                <a:t>void help()</a:t>
              </a:r>
            </a:p>
            <a:p>
              <a:r>
                <a:rPr lang="en-US" altLang="ko-KR" sz="1100" dirty="0"/>
                <a:t>{</a:t>
              </a:r>
            </a:p>
            <a:p>
              <a:r>
                <a:rPr lang="en-US" altLang="ko-KR" sz="1100" dirty="0" smtClean="0"/>
                <a:t>        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("h: help \n");</a:t>
              </a:r>
            </a:p>
            <a:p>
              <a:r>
                <a:rPr lang="en-US" altLang="ko-KR" sz="1100" dirty="0" smtClean="0"/>
                <a:t>        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("p: print hello world \n");</a:t>
              </a:r>
            </a:p>
            <a:p>
              <a:r>
                <a:rPr lang="en-US" altLang="ko-KR" sz="1100" dirty="0"/>
                <a:t> </a:t>
              </a:r>
              <a:r>
                <a:rPr lang="en-US" altLang="ko-KR" sz="1100" dirty="0" smtClean="0"/>
                <a:t>       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("q: quit this program \n");</a:t>
              </a:r>
            </a:p>
            <a:p>
              <a:r>
                <a:rPr lang="en-US" altLang="ko-KR" sz="1100" dirty="0"/>
                <a:t>}</a:t>
              </a:r>
            </a:p>
            <a:p>
              <a:endParaRPr lang="en-US" altLang="ko-KR" sz="1100" dirty="0"/>
            </a:p>
            <a:p>
              <a:r>
                <a:rPr lang="en-US" altLang="ko-KR" sz="1100" dirty="0"/>
                <a:t>void hello()</a:t>
              </a:r>
            </a:p>
            <a:p>
              <a:r>
                <a:rPr lang="en-US" altLang="ko-KR" sz="1100" dirty="0"/>
                <a:t>{</a:t>
              </a:r>
            </a:p>
            <a:p>
              <a:r>
                <a:rPr lang="en-US" altLang="ko-KR" sz="1100" dirty="0" smtClean="0"/>
                <a:t>        </a:t>
              </a:r>
              <a:r>
                <a:rPr lang="en-US" altLang="ko-KR" sz="1100" dirty="0" err="1" smtClean="0"/>
                <a:t>printf</a:t>
              </a:r>
              <a:r>
                <a:rPr lang="en-US" altLang="ko-KR" sz="1100" dirty="0"/>
                <a:t>("hello world !!!\n");</a:t>
              </a:r>
            </a:p>
            <a:p>
              <a:r>
                <a:rPr lang="en-US" altLang="ko-KR" sz="1100" dirty="0"/>
                <a:t>}</a:t>
              </a:r>
            </a:p>
            <a:p>
              <a:endParaRPr lang="en-US" altLang="ko-KR" sz="1100" dirty="0"/>
            </a:p>
            <a:p>
              <a:r>
                <a:rPr lang="en-US" altLang="ko-KR" sz="1100" dirty="0"/>
                <a:t>void quit()</a:t>
              </a:r>
            </a:p>
            <a:p>
              <a:r>
                <a:rPr lang="en-US" altLang="ko-KR" sz="1100" dirty="0"/>
                <a:t>{</a:t>
              </a:r>
            </a:p>
            <a:p>
              <a:r>
                <a:rPr lang="en-US" altLang="ko-KR" sz="1100" dirty="0" smtClean="0"/>
                <a:t>        exit(0</a:t>
              </a:r>
              <a:r>
                <a:rPr lang="en-US" altLang="ko-KR" sz="1100" dirty="0"/>
                <a:t>);</a:t>
              </a:r>
            </a:p>
            <a:p>
              <a:r>
                <a:rPr lang="en-US" altLang="ko-KR" sz="1100" dirty="0"/>
                <a:t>}</a:t>
              </a:r>
              <a:endParaRPr lang="en-US" altLang="ko-KR" sz="1100" dirty="0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3059832" y="75982"/>
            <a:ext cx="261481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ko-KR" dirty="0" err="1"/>
              <a:t>fflush</a:t>
            </a:r>
            <a:r>
              <a:rPr lang="en-US" altLang="ko-KR" dirty="0"/>
              <a:t> </a:t>
            </a:r>
            <a:r>
              <a:rPr lang="ko-KR" altLang="en-US" dirty="0"/>
              <a:t>사용이유 및 방법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440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30141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4932040" y="2708920"/>
            <a:ext cx="3888432" cy="398570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sz="1100" dirty="0" err="1" smtClean="0"/>
              <a:t>int</a:t>
            </a:r>
            <a:r>
              <a:rPr lang="en-US" altLang="ko-KR" sz="1100" dirty="0" smtClean="0"/>
              <a:t> </a:t>
            </a:r>
            <a:r>
              <a:rPr lang="en-US" altLang="ko-KR" sz="1100" dirty="0"/>
              <a:t>main(void)</a:t>
            </a:r>
          </a:p>
          <a:p>
            <a:r>
              <a:rPr lang="en-US" altLang="ko-KR" sz="1100" dirty="0"/>
              <a:t>{</a:t>
            </a:r>
          </a:p>
          <a:p>
            <a:r>
              <a:rPr lang="en-US" altLang="ko-KR" sz="1100" dirty="0" smtClean="0"/>
              <a:t>        char </a:t>
            </a:r>
            <a:r>
              <a:rPr lang="en-US" altLang="ko-KR" sz="1100" dirty="0"/>
              <a:t>c;</a:t>
            </a:r>
          </a:p>
          <a:p>
            <a:endParaRPr lang="en-US" altLang="ko-KR" sz="1100" dirty="0"/>
          </a:p>
          <a:p>
            <a:r>
              <a:rPr lang="en-US" altLang="ko-KR" sz="1100" dirty="0" smtClean="0"/>
              <a:t>        while(1</a:t>
            </a:r>
            <a:r>
              <a:rPr lang="en-US" altLang="ko-KR" sz="1100" dirty="0"/>
              <a:t>) {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err="1" smtClean="0"/>
              <a:t>printf</a:t>
            </a:r>
            <a:r>
              <a:rPr lang="en-US" altLang="ko-KR" sz="1100" dirty="0"/>
              <a:t>("&gt;");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err="1" smtClean="0"/>
              <a:t>scanf</a:t>
            </a:r>
            <a:r>
              <a:rPr lang="en-US" altLang="ko-KR" sz="1100" dirty="0"/>
              <a:t>("%</a:t>
            </a:r>
            <a:r>
              <a:rPr lang="en-US" altLang="ko-KR" sz="1100" dirty="0" err="1"/>
              <a:t>c",&amp;c</a:t>
            </a:r>
            <a:r>
              <a:rPr lang="en-US" altLang="ko-KR" sz="1100" dirty="0" smtClean="0"/>
              <a:t>);</a:t>
            </a:r>
          </a:p>
          <a:p>
            <a:r>
              <a:rPr lang="en-US" altLang="ko-KR" sz="1100" dirty="0"/>
              <a:t>	</a:t>
            </a:r>
            <a:r>
              <a:rPr lang="en-US" altLang="ko-KR" sz="1100" b="1" dirty="0" err="1" smtClean="0">
                <a:solidFill>
                  <a:srgbClr val="FF0000"/>
                </a:solidFill>
              </a:rPr>
              <a:t>fflush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en-US" altLang="ko-KR" sz="1100" b="1" dirty="0" err="1" smtClean="0">
                <a:solidFill>
                  <a:srgbClr val="FF0000"/>
                </a:solidFill>
              </a:rPr>
              <a:t>stdin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);</a:t>
            </a:r>
            <a:endParaRPr lang="en-US" altLang="ko-KR" sz="1100" b="1" dirty="0">
              <a:solidFill>
                <a:srgbClr val="FF0000"/>
              </a:solidFill>
            </a:endParaRPr>
          </a:p>
          <a:p>
            <a:endParaRPr lang="en-US" altLang="ko-KR" sz="1100" dirty="0"/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switch </a:t>
            </a:r>
            <a:r>
              <a:rPr lang="en-US" altLang="ko-KR" sz="1100" dirty="0"/>
              <a:t>(c) {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case </a:t>
            </a:r>
            <a:r>
              <a:rPr lang="en-US" altLang="ko-KR" sz="1100" dirty="0"/>
              <a:t>'h':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help</a:t>
            </a:r>
            <a:r>
              <a:rPr lang="en-US" altLang="ko-KR" sz="1100" dirty="0"/>
              <a:t>();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break</a:t>
            </a:r>
            <a:r>
              <a:rPr lang="en-US" altLang="ko-KR" sz="1100" dirty="0"/>
              <a:t>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case </a:t>
            </a:r>
            <a:r>
              <a:rPr lang="en-US" altLang="ko-KR" sz="1100" dirty="0"/>
              <a:t>'p':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hello</a:t>
            </a:r>
            <a:r>
              <a:rPr lang="en-US" altLang="ko-KR" sz="1100" dirty="0"/>
              <a:t>();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break</a:t>
            </a:r>
            <a:r>
              <a:rPr lang="en-US" altLang="ko-KR" sz="1100" dirty="0"/>
              <a:t>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case </a:t>
            </a:r>
            <a:r>
              <a:rPr lang="en-US" altLang="ko-KR" sz="1100" dirty="0"/>
              <a:t>'q':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quit</a:t>
            </a:r>
            <a:r>
              <a:rPr lang="en-US" altLang="ko-KR" sz="1100" dirty="0"/>
              <a:t>();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default</a:t>
            </a:r>
            <a:r>
              <a:rPr lang="en-US" altLang="ko-KR" sz="1100" dirty="0"/>
              <a:t>: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            </a:t>
            </a:r>
            <a:r>
              <a:rPr lang="en-US" altLang="ko-KR" sz="1100" dirty="0" err="1" smtClean="0"/>
              <a:t>printf</a:t>
            </a:r>
            <a:r>
              <a:rPr lang="en-US" altLang="ko-KR" sz="1100" dirty="0"/>
              <a:t>("no such command \n");</a:t>
            </a:r>
          </a:p>
          <a:p>
            <a:r>
              <a:rPr lang="en-US" altLang="ko-KR" sz="1100" dirty="0"/>
              <a:t>	</a:t>
            </a:r>
            <a:r>
              <a:rPr lang="en-US" altLang="ko-KR" sz="1100" dirty="0" smtClean="0"/>
              <a:t>}</a:t>
            </a:r>
            <a:endParaRPr lang="en-US" altLang="ko-KR" sz="1100" dirty="0"/>
          </a:p>
          <a:p>
            <a:r>
              <a:rPr lang="en-US" altLang="ko-KR" sz="1100" dirty="0" smtClean="0"/>
              <a:t>        }</a:t>
            </a:r>
            <a:endParaRPr lang="en-US" altLang="ko-KR" sz="1100" dirty="0"/>
          </a:p>
          <a:p>
            <a:r>
              <a:rPr lang="en-US" altLang="ko-KR" sz="1100" dirty="0"/>
              <a:t>}</a:t>
            </a:r>
            <a:endParaRPr lang="en-US" altLang="ko-KR" sz="11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79" y="3284984"/>
            <a:ext cx="419112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13565" y="764704"/>
            <a:ext cx="2683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n</a:t>
            </a:r>
            <a:r>
              <a:rPr lang="en-US" altLang="ko-KR" dirty="0" smtClean="0"/>
              <a:t>o</a:t>
            </a:r>
            <a:r>
              <a:rPr lang="ko-KR" altLang="en-US" dirty="0" smtClean="0"/>
              <a:t> </a:t>
            </a:r>
            <a:r>
              <a:rPr lang="en-US" altLang="ko-KR" dirty="0" smtClean="0"/>
              <a:t>such command </a:t>
            </a:r>
            <a:r>
              <a:rPr lang="ko-KR" altLang="en-US" dirty="0" smtClean="0"/>
              <a:t>발생</a:t>
            </a:r>
            <a:endParaRPr lang="ko-KR" altLang="en-US" dirty="0"/>
          </a:p>
        </p:txBody>
      </p:sp>
      <p:sp>
        <p:nvSpPr>
          <p:cNvPr id="5" name="폭발 1 4"/>
          <p:cNvSpPr/>
          <p:nvPr/>
        </p:nvSpPr>
        <p:spPr>
          <a:xfrm>
            <a:off x="5076056" y="429863"/>
            <a:ext cx="3888432" cy="1129480"/>
          </a:xfrm>
          <a:prstGeom prst="irregularSeal1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왼쪽 화살표 8"/>
          <p:cNvSpPr/>
          <p:nvPr/>
        </p:nvSpPr>
        <p:spPr>
          <a:xfrm>
            <a:off x="4624947" y="908720"/>
            <a:ext cx="451109" cy="252028"/>
          </a:xfrm>
          <a:prstGeom prst="leftArrow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051720" y="6186286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해결됨</a:t>
            </a:r>
            <a:r>
              <a:rPr lang="en-US" altLang="ko-KR" dirty="0" smtClean="0"/>
              <a:t>!!!</a:t>
            </a:r>
            <a:endParaRPr lang="ko-KR" altLang="en-US" dirty="0"/>
          </a:p>
        </p:txBody>
      </p:sp>
      <p:sp>
        <p:nvSpPr>
          <p:cNvPr id="10" name="사각형 설명선 9"/>
          <p:cNvSpPr/>
          <p:nvPr/>
        </p:nvSpPr>
        <p:spPr>
          <a:xfrm>
            <a:off x="1907704" y="6165304"/>
            <a:ext cx="1368152" cy="548680"/>
          </a:xfrm>
          <a:prstGeom prst="wedgeRectCallout">
            <a:avLst>
              <a:gd name="adj1" fmla="val -20833"/>
              <a:gd name="adj2" fmla="val -75702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1500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168</Words>
  <Application>Microsoft Office PowerPoint</Application>
  <PresentationFormat>화면 슬라이드 쇼(4:3)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31</cp:revision>
  <dcterms:created xsi:type="dcterms:W3CDTF">2013-04-01T07:31:37Z</dcterms:created>
  <dcterms:modified xsi:type="dcterms:W3CDTF">2013-06-18T18:36:53Z</dcterms:modified>
</cp:coreProperties>
</file>