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660"/>
  </p:normalViewPr>
  <p:slideViewPr>
    <p:cSldViewPr>
      <p:cViewPr varScale="1">
        <p:scale>
          <a:sx n="78" d="100"/>
          <a:sy n="78" d="100"/>
        </p:scale>
        <p:origin x="-108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8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2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8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99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6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1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5CC-B169-4844-8B13-3503E07843F1}" type="datetimeFigureOut">
              <a:rPr lang="ko-KR" altLang="en-US" smtClean="0"/>
              <a:t>2013-05-01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09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6632"/>
            <a:ext cx="4520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Linked list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head pointer</a:t>
            </a:r>
            <a:r>
              <a:rPr lang="ko-KR" altLang="en-US" sz="1400" dirty="0" smtClean="0"/>
              <a:t>는 첫 번째 </a:t>
            </a:r>
            <a:r>
              <a:rPr lang="ko-KR" altLang="en-US" sz="1400" dirty="0" err="1" smtClean="0"/>
              <a:t>노드를</a:t>
            </a:r>
            <a:r>
              <a:rPr lang="ko-KR" altLang="en-US" sz="1400" dirty="0" smtClean="0"/>
              <a:t> 가리킴</a:t>
            </a:r>
            <a:endParaRPr lang="ko-KR" altLang="en-US" sz="1400" dirty="0"/>
          </a:p>
        </p:txBody>
      </p:sp>
      <p:grpSp>
        <p:nvGrpSpPr>
          <p:cNvPr id="17" name="그룹 16"/>
          <p:cNvGrpSpPr/>
          <p:nvPr/>
        </p:nvGrpSpPr>
        <p:grpSpPr>
          <a:xfrm>
            <a:off x="1835696" y="620688"/>
            <a:ext cx="1224136" cy="504056"/>
            <a:chOff x="1907704" y="2564904"/>
            <a:chExt cx="1224136" cy="504056"/>
          </a:xfrm>
        </p:grpSpPr>
        <p:sp>
          <p:nvSpPr>
            <p:cNvPr id="12" name="직사각형 11"/>
            <p:cNvSpPr/>
            <p:nvPr/>
          </p:nvSpPr>
          <p:spPr>
            <a:xfrm>
              <a:off x="1907704" y="2564904"/>
              <a:ext cx="1224136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2555776" y="2564904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67465" y="2625021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data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55776" y="2635897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</a:t>
              </a:r>
              <a:endParaRPr lang="ko-KR" altLang="en-US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3491880" y="620688"/>
            <a:ext cx="1224136" cy="504056"/>
            <a:chOff x="1907704" y="2564904"/>
            <a:chExt cx="1224136" cy="504056"/>
          </a:xfrm>
        </p:grpSpPr>
        <p:sp>
          <p:nvSpPr>
            <p:cNvPr id="19" name="직사각형 18"/>
            <p:cNvSpPr/>
            <p:nvPr/>
          </p:nvSpPr>
          <p:spPr>
            <a:xfrm>
              <a:off x="1907704" y="2564904"/>
              <a:ext cx="1224136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2555776" y="2564904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967465" y="2625021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data</a:t>
              </a:r>
              <a:endParaRPr lang="ko-KR" alt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55776" y="2635897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</a:t>
              </a:r>
              <a:endParaRPr lang="ko-KR" altLang="en-US" dirty="0"/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5148064" y="620688"/>
            <a:ext cx="1224136" cy="504056"/>
            <a:chOff x="1907704" y="2564904"/>
            <a:chExt cx="1224136" cy="504056"/>
          </a:xfrm>
        </p:grpSpPr>
        <p:sp>
          <p:nvSpPr>
            <p:cNvPr id="24" name="직사각형 23"/>
            <p:cNvSpPr/>
            <p:nvPr/>
          </p:nvSpPr>
          <p:spPr>
            <a:xfrm>
              <a:off x="1907704" y="2564904"/>
              <a:ext cx="1224136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2555776" y="2564904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67465" y="2625021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data</a:t>
              </a:r>
              <a:endParaRPr lang="ko-KR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55776" y="2635897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</a:t>
              </a:r>
              <a:endParaRPr lang="ko-KR" altLang="en-US" dirty="0"/>
            </a:p>
          </p:txBody>
        </p:sp>
      </p:grpSp>
      <p:cxnSp>
        <p:nvCxnSpPr>
          <p:cNvPr id="29" name="직선 화살표 연결선 28"/>
          <p:cNvCxnSpPr>
            <a:endCxn id="19" idx="1"/>
          </p:cNvCxnSpPr>
          <p:nvPr/>
        </p:nvCxnSpPr>
        <p:spPr>
          <a:xfrm flipV="1">
            <a:off x="2843808" y="872716"/>
            <a:ext cx="648072" cy="363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V="1">
            <a:off x="4499992" y="876347"/>
            <a:ext cx="648072" cy="363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V="1">
            <a:off x="6156176" y="882775"/>
            <a:ext cx="648072" cy="363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37028" y="68805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NULL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1560" y="1556792"/>
            <a:ext cx="6163867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#include &lt;</a:t>
            </a:r>
            <a:r>
              <a:rPr lang="en-US" altLang="ko-KR" sz="1200" dirty="0" err="1" smtClean="0"/>
              <a:t>stdio.h</a:t>
            </a:r>
            <a:r>
              <a:rPr lang="en-US" altLang="ko-KR" sz="1200" dirty="0" smtClean="0"/>
              <a:t>&gt;</a:t>
            </a:r>
          </a:p>
          <a:p>
            <a:endParaRPr lang="en-US" altLang="ko-KR" sz="1200" dirty="0" smtClean="0"/>
          </a:p>
          <a:p>
            <a:r>
              <a:rPr lang="en-US" altLang="ko-KR" sz="1200" dirty="0" err="1" smtClean="0"/>
              <a:t>typedef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element;</a:t>
            </a:r>
          </a:p>
          <a:p>
            <a:r>
              <a:rPr lang="en-US" altLang="ko-KR" sz="1200" dirty="0" err="1"/>
              <a:t>typedef</a:t>
            </a:r>
            <a:r>
              <a:rPr lang="en-US" altLang="ko-KR" sz="1200" dirty="0"/>
              <a:t> </a:t>
            </a:r>
            <a:r>
              <a:rPr lang="en-US" altLang="ko-KR" sz="1200" dirty="0" err="1"/>
              <a:t>struct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 { </a:t>
            </a:r>
          </a:p>
          <a:p>
            <a:r>
              <a:rPr lang="en-US" altLang="ko-KR" sz="1200" dirty="0"/>
              <a:t>	element data;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err="1"/>
              <a:t>struct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 *link;   </a:t>
            </a:r>
          </a:p>
          <a:p>
            <a:r>
              <a:rPr lang="en-US" altLang="ko-KR" sz="1200" dirty="0"/>
              <a:t>} 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; 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err="1"/>
              <a:t>i</a:t>
            </a:r>
            <a:r>
              <a:rPr lang="en-US" altLang="ko-KR" sz="1200" dirty="0" err="1" smtClean="0"/>
              <a:t>nt</a:t>
            </a:r>
            <a:r>
              <a:rPr lang="en-US" altLang="ko-KR" sz="1200" dirty="0" smtClean="0"/>
              <a:t> main(void)</a:t>
            </a:r>
          </a:p>
          <a:p>
            <a:r>
              <a:rPr lang="en-US" altLang="ko-KR" sz="1200" dirty="0" smtClean="0"/>
              <a:t>{</a:t>
            </a:r>
          </a:p>
          <a:p>
            <a:r>
              <a:rPr lang="en-US" altLang="ko-KR" sz="1200" dirty="0" smtClean="0"/>
              <a:t>	</a:t>
            </a:r>
            <a:r>
              <a:rPr lang="en-US" altLang="ko-KR" sz="1200" dirty="0" err="1" smtClean="0"/>
              <a:t>ListNode</a:t>
            </a:r>
            <a:r>
              <a:rPr lang="en-US" altLang="ko-KR" sz="1200" dirty="0" smtClean="0"/>
              <a:t> *head=NULL;  	// head </a:t>
            </a:r>
            <a:r>
              <a:rPr lang="ko-KR" altLang="en-US" sz="1200" dirty="0" smtClean="0"/>
              <a:t>는 주소만 가짐으로 이것으로 충분</a:t>
            </a:r>
            <a:endParaRPr lang="en-US" altLang="ko-KR" sz="1200" dirty="0" smtClean="0"/>
          </a:p>
          <a:p>
            <a:r>
              <a:rPr lang="en-US" altLang="ko-KR" sz="1200" dirty="0"/>
              <a:t>	</a:t>
            </a:r>
            <a:r>
              <a:rPr lang="en-US" altLang="ko-KR" sz="1200" dirty="0" err="1" smtClean="0"/>
              <a:t>ListNode</a:t>
            </a:r>
            <a:r>
              <a:rPr lang="en-US" altLang="ko-KR" sz="1200" dirty="0" smtClean="0"/>
              <a:t> *a,*b,*c;	// </a:t>
            </a:r>
            <a:r>
              <a:rPr lang="en-US" altLang="ko-KR" sz="1200" dirty="0" err="1" smtClean="0"/>
              <a:t>a,b,c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data</a:t>
            </a:r>
            <a:r>
              <a:rPr lang="ko-KR" altLang="en-US" sz="1200" dirty="0" smtClean="0"/>
              <a:t>와 </a:t>
            </a:r>
            <a:r>
              <a:rPr lang="en-US" altLang="ko-KR" sz="1200" dirty="0" smtClean="0"/>
              <a:t>link</a:t>
            </a:r>
            <a:r>
              <a:rPr lang="ko-KR" altLang="en-US" sz="1200" dirty="0" smtClean="0"/>
              <a:t>를 </a:t>
            </a:r>
            <a:r>
              <a:rPr lang="ko-KR" altLang="en-US" sz="1200" dirty="0" err="1" smtClean="0"/>
              <a:t>갖음으로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malloc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필요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	a = (</a:t>
            </a:r>
            <a:r>
              <a:rPr lang="en-US" altLang="ko-KR" sz="1200" dirty="0" err="1" smtClean="0"/>
              <a:t>ListNode</a:t>
            </a:r>
            <a:r>
              <a:rPr lang="en-US" altLang="ko-KR" sz="1200" dirty="0" smtClean="0"/>
              <a:t> *) </a:t>
            </a:r>
            <a:r>
              <a:rPr lang="en-US" altLang="ko-KR" sz="1200" dirty="0" err="1" smtClean="0"/>
              <a:t>malloc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ListNode</a:t>
            </a:r>
            <a:r>
              <a:rPr lang="en-US" altLang="ko-KR" sz="1200" dirty="0" smtClean="0"/>
              <a:t>));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smtClean="0"/>
              <a:t>a-&gt;data = 1;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err="1" smtClean="0"/>
              <a:t>insert_node</a:t>
            </a:r>
            <a:r>
              <a:rPr lang="en-US" altLang="ko-KR" sz="1200" dirty="0" smtClean="0"/>
              <a:t>(&amp;head, NULL, a);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	</a:t>
            </a:r>
            <a:r>
              <a:rPr lang="en-US" altLang="ko-KR" sz="1200" dirty="0" smtClean="0"/>
              <a:t>b = (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 *) </a:t>
            </a:r>
            <a:r>
              <a:rPr lang="en-US" altLang="ko-KR" sz="1200" dirty="0" err="1"/>
              <a:t>malloc</a:t>
            </a:r>
            <a:r>
              <a:rPr lang="en-US" altLang="ko-KR" sz="1200" dirty="0"/>
              <a:t>(</a:t>
            </a:r>
            <a:r>
              <a:rPr lang="en-US" altLang="ko-KR" sz="1200" dirty="0" err="1"/>
              <a:t>sizeof</a:t>
            </a:r>
            <a:r>
              <a:rPr lang="en-US" altLang="ko-KR" sz="1200" dirty="0"/>
              <a:t>(</a:t>
            </a:r>
            <a:r>
              <a:rPr lang="en-US" altLang="ko-KR" sz="1200" dirty="0" err="1"/>
              <a:t>ListNode</a:t>
            </a:r>
            <a:r>
              <a:rPr lang="en-US" altLang="ko-KR" sz="1200" dirty="0" smtClean="0"/>
              <a:t>));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smtClean="0"/>
              <a:t>b-&gt;data = 2;</a:t>
            </a:r>
            <a:endParaRPr lang="en-US" altLang="ko-KR" sz="1200" dirty="0"/>
          </a:p>
          <a:p>
            <a:r>
              <a:rPr lang="en-US" altLang="ko-KR" sz="1200" dirty="0" smtClean="0"/>
              <a:t>	</a:t>
            </a:r>
            <a:r>
              <a:rPr lang="en-US" altLang="ko-KR" sz="1200" dirty="0" err="1"/>
              <a:t>insert_node</a:t>
            </a:r>
            <a:r>
              <a:rPr lang="en-US" altLang="ko-KR" sz="1200" dirty="0"/>
              <a:t>(&amp;head, </a:t>
            </a:r>
            <a:r>
              <a:rPr lang="en-US" altLang="ko-KR" sz="1200" dirty="0" smtClean="0"/>
              <a:t>a, b);</a:t>
            </a:r>
            <a:endParaRPr lang="en-US" altLang="ko-KR" sz="1200" dirty="0"/>
          </a:p>
          <a:p>
            <a:endParaRPr lang="en-US" altLang="ko-KR" sz="1200" dirty="0" smtClean="0"/>
          </a:p>
          <a:p>
            <a:r>
              <a:rPr lang="en-US" altLang="ko-KR" sz="1200" dirty="0"/>
              <a:t>	</a:t>
            </a:r>
            <a:r>
              <a:rPr lang="en-US" altLang="ko-KR" sz="1200" dirty="0" smtClean="0"/>
              <a:t>c </a:t>
            </a:r>
            <a:r>
              <a:rPr lang="en-US" altLang="ko-KR" sz="1200" dirty="0"/>
              <a:t>= (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 *) </a:t>
            </a:r>
            <a:r>
              <a:rPr lang="en-US" altLang="ko-KR" sz="1200" dirty="0" err="1"/>
              <a:t>malloc</a:t>
            </a:r>
            <a:r>
              <a:rPr lang="en-US" altLang="ko-KR" sz="1200" dirty="0"/>
              <a:t>(</a:t>
            </a:r>
            <a:r>
              <a:rPr lang="en-US" altLang="ko-KR" sz="1200" dirty="0" err="1"/>
              <a:t>sizeof</a:t>
            </a:r>
            <a:r>
              <a:rPr lang="en-US" altLang="ko-KR" sz="1200" dirty="0"/>
              <a:t>(</a:t>
            </a:r>
            <a:r>
              <a:rPr lang="en-US" altLang="ko-KR" sz="1200" dirty="0" err="1"/>
              <a:t>ListNode</a:t>
            </a:r>
            <a:r>
              <a:rPr lang="en-US" altLang="ko-KR" sz="1200" dirty="0"/>
              <a:t>));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smtClean="0"/>
              <a:t>c-</a:t>
            </a:r>
            <a:r>
              <a:rPr lang="en-US" altLang="ko-KR" sz="1200" dirty="0"/>
              <a:t>&gt;data = </a:t>
            </a:r>
            <a:r>
              <a:rPr lang="en-US" altLang="ko-KR" sz="1200" dirty="0" smtClean="0"/>
              <a:t>3;</a:t>
            </a:r>
            <a:endParaRPr lang="en-US" altLang="ko-KR" sz="1200" dirty="0"/>
          </a:p>
          <a:p>
            <a:r>
              <a:rPr lang="en-US" altLang="ko-KR" sz="1200" dirty="0"/>
              <a:t>	</a:t>
            </a:r>
            <a:r>
              <a:rPr lang="en-US" altLang="ko-KR" sz="1200" dirty="0" err="1"/>
              <a:t>insert_node</a:t>
            </a:r>
            <a:r>
              <a:rPr lang="en-US" altLang="ko-KR" sz="1200" dirty="0"/>
              <a:t>(&amp;head, </a:t>
            </a:r>
            <a:r>
              <a:rPr lang="en-US" altLang="ko-KR" sz="1200" dirty="0" smtClean="0"/>
              <a:t>b, c);</a:t>
            </a:r>
            <a:endParaRPr lang="en-US" altLang="ko-KR" sz="1200" dirty="0"/>
          </a:p>
          <a:p>
            <a:r>
              <a:rPr lang="en-US" altLang="ko-KR" sz="1200" dirty="0" smtClean="0"/>
              <a:t>}</a:t>
            </a:r>
            <a:endParaRPr lang="en-US" altLang="ko-KR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65781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head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>
          <a:xfrm flipV="1">
            <a:off x="1115616" y="861533"/>
            <a:ext cx="648072" cy="363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20218" y="11561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51502" y="11682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43690" y="117953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59832" y="6381328"/>
            <a:ext cx="3087705" cy="30777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결론</a:t>
            </a:r>
            <a:r>
              <a:rPr lang="en-US" altLang="ko-KR" sz="1400" dirty="0" smtClean="0"/>
              <a:t>, head </a:t>
            </a:r>
            <a:r>
              <a:rPr lang="ko-KR" altLang="en-US" sz="1400" dirty="0" smtClean="0"/>
              <a:t>는 </a:t>
            </a:r>
            <a:r>
              <a:rPr lang="en-US" altLang="ko-KR" sz="1400" dirty="0" err="1" smtClean="0"/>
              <a:t>malloc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필요하지 않음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440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23</cp:revision>
  <dcterms:created xsi:type="dcterms:W3CDTF">2013-04-01T07:31:37Z</dcterms:created>
  <dcterms:modified xsi:type="dcterms:W3CDTF">2013-05-01T15:12:53Z</dcterms:modified>
</cp:coreProperties>
</file>