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55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6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2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539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78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7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68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0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08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27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69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0635-9432-481B-AA90-EAB205C2281C}" type="datetimeFigureOut">
              <a:rPr lang="ko-KR" altLang="en-US" smtClean="0"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1484-C388-4A76-86FA-BB0B103B1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5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4936" y="548680"/>
            <a:ext cx="47477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p</a:t>
            </a:r>
            <a:r>
              <a:rPr lang="en-US" altLang="ko-KR" dirty="0" smtClean="0"/>
              <a:t>ower </a:t>
            </a:r>
            <a:r>
              <a:rPr lang="ko-KR" altLang="en-US" dirty="0" smtClean="0"/>
              <a:t>순환 프로그램 </a:t>
            </a:r>
            <a:r>
              <a:rPr lang="en-US" altLang="ko-KR" dirty="0" smtClean="0"/>
              <a:t>Call, Return </a:t>
            </a:r>
            <a:r>
              <a:rPr lang="ko-KR" altLang="en-US" dirty="0" smtClean="0"/>
              <a:t>되는 상황</a:t>
            </a:r>
            <a:endParaRPr lang="ko-KR" altLang="en-US" dirty="0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1677042" y="1268760"/>
            <a:ext cx="5643562" cy="160655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  <a:cs typeface="+mn-cs"/>
              </a:defRPr>
            </a:lvl9pPr>
          </a:lstStyle>
          <a:p>
            <a:pPr algn="just" eaLnBrk="1" hangingPunct="1"/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double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 power(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double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 x, 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 n)</a:t>
            </a:r>
            <a:endParaRPr lang="en-US" altLang="ko-KR" sz="140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400">
                <a:latin typeface="¹ÙÅÁ" charset="0"/>
                <a:ea typeface="MS UI Gothic" pitchFamily="34" charset="-128"/>
              </a:rPr>
              <a:t>{</a:t>
            </a:r>
            <a:endParaRPr lang="en-US" altLang="ko-KR" sz="140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400">
                <a:latin typeface="Lucida Console" pitchFamily="49" charset="0"/>
                <a:ea typeface="MS UI Gothic" pitchFamily="34" charset="-128"/>
              </a:rPr>
              <a:t>	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( n==0 ) 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 1;</a:t>
            </a:r>
            <a:endParaRPr lang="en-US" altLang="ko-KR" sz="140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400">
                <a:latin typeface="Lucida Console" pitchFamily="49" charset="0"/>
                <a:ea typeface="MS UI Gothic" pitchFamily="34" charset="-128"/>
              </a:rPr>
              <a:t>	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</a:t>
            </a:r>
            <a:r>
              <a:rPr lang="en-US" altLang="ko-KR" sz="1400" b="1">
                <a:latin typeface="¹ÙÅÁ" charset="0"/>
                <a:ea typeface="MS UI Gothic" pitchFamily="34" charset="-128"/>
              </a:rPr>
              <a:t> 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 ( (n%2)==0 ) </a:t>
            </a:r>
            <a:endParaRPr lang="en-US" altLang="ko-KR" sz="140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400">
                <a:latin typeface="Lucida Console" pitchFamily="49" charset="0"/>
                <a:ea typeface="MS UI Gothic" pitchFamily="34" charset="-128"/>
              </a:rPr>
              <a:t>		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 power(x*x, n/2);</a:t>
            </a:r>
            <a:endParaRPr lang="en-US" altLang="ko-KR" sz="140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400">
                <a:latin typeface="Lucida Console" pitchFamily="49" charset="0"/>
                <a:ea typeface="MS UI Gothic" pitchFamily="34" charset="-128"/>
              </a:rPr>
              <a:t>	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</a:t>
            </a:r>
            <a:r>
              <a:rPr lang="en-US" altLang="ko-KR" sz="1400" b="1">
                <a:latin typeface="¹ÙÅÁ" charset="0"/>
                <a:ea typeface="MS UI Gothic" pitchFamily="34" charset="-128"/>
              </a:rPr>
              <a:t> </a:t>
            </a:r>
            <a:r>
              <a:rPr lang="en-US" altLang="ko-KR" sz="1400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sz="1400">
                <a:latin typeface="¹ÙÅÁ" charset="0"/>
                <a:ea typeface="MS UI Gothic" pitchFamily="34" charset="-128"/>
              </a:rPr>
              <a:t> x*power(x*x, (n-1)/2);</a:t>
            </a:r>
            <a:endParaRPr lang="en-US" altLang="ko-KR" sz="140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400">
                <a:latin typeface="¹ÙÅÁ" charset="0"/>
                <a:ea typeface="MS UI Gothic" pitchFamily="34" charset="-128"/>
              </a:rPr>
              <a:t>}</a:t>
            </a:r>
          </a:p>
        </p:txBody>
      </p:sp>
      <p:grpSp>
        <p:nvGrpSpPr>
          <p:cNvPr id="52" name="그룹 51"/>
          <p:cNvGrpSpPr/>
          <p:nvPr/>
        </p:nvGrpSpPr>
        <p:grpSpPr>
          <a:xfrm>
            <a:off x="1259632" y="3212976"/>
            <a:ext cx="6783371" cy="3312368"/>
            <a:chOff x="1403648" y="3284984"/>
            <a:chExt cx="6783371" cy="3312368"/>
          </a:xfrm>
        </p:grpSpPr>
        <p:grpSp>
          <p:nvGrpSpPr>
            <p:cNvPr id="49" name="그룹 48"/>
            <p:cNvGrpSpPr/>
            <p:nvPr/>
          </p:nvGrpSpPr>
          <p:grpSpPr>
            <a:xfrm>
              <a:off x="1533045" y="3648632"/>
              <a:ext cx="6387480" cy="2843158"/>
              <a:chOff x="1043608" y="548680"/>
              <a:chExt cx="6387480" cy="284315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043608" y="1052736"/>
                <a:ext cx="5731697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/>
                  <a:t>p</a:t>
                </a:r>
                <a:r>
                  <a:rPr lang="en-US" altLang="ko-KR" sz="1400" dirty="0" smtClean="0"/>
                  <a:t>ower(2,10);</a:t>
                </a:r>
              </a:p>
              <a:p>
                <a:r>
                  <a:rPr lang="en-US" altLang="ko-KR" sz="1400" dirty="0"/>
                  <a:t> </a:t>
                </a:r>
                <a:r>
                  <a:rPr lang="en-US" altLang="ko-KR" sz="1400" dirty="0" smtClean="0"/>
                  <a:t>  </a:t>
                </a:r>
              </a:p>
              <a:p>
                <a:r>
                  <a:rPr lang="en-US" altLang="ko-KR" sz="1400" dirty="0" smtClean="0"/>
                  <a:t>    	power(4, 5);</a:t>
                </a:r>
              </a:p>
              <a:p>
                <a:r>
                  <a:rPr lang="en-US" altLang="ko-KR" sz="1400" dirty="0" smtClean="0"/>
                  <a:t>        </a:t>
                </a:r>
              </a:p>
              <a:p>
                <a:r>
                  <a:rPr lang="en-US" altLang="ko-KR" sz="1400" dirty="0"/>
                  <a:t> </a:t>
                </a:r>
                <a:r>
                  <a:rPr lang="en-US" altLang="ko-KR" sz="1400" dirty="0" smtClean="0"/>
                  <a:t>       		4 * power(16, 2);</a:t>
                </a:r>
              </a:p>
              <a:p>
                <a:r>
                  <a:rPr lang="en-US" altLang="ko-KR" sz="1400" dirty="0"/>
                  <a:t>	</a:t>
                </a:r>
                <a:endParaRPr lang="en-US" altLang="ko-KR" sz="1400" dirty="0" smtClean="0"/>
              </a:p>
              <a:p>
                <a:r>
                  <a:rPr lang="en-US" altLang="ko-KR" sz="1400" dirty="0"/>
                  <a:t>	</a:t>
                </a:r>
                <a:r>
                  <a:rPr lang="en-US" altLang="ko-KR" sz="1400" dirty="0" smtClean="0"/>
                  <a:t>		power(256, 1);</a:t>
                </a:r>
              </a:p>
              <a:p>
                <a:r>
                  <a:rPr lang="en-US" altLang="ko-KR" sz="1400" dirty="0"/>
                  <a:t>	</a:t>
                </a:r>
                <a:endParaRPr lang="en-US" altLang="ko-KR" sz="1400" dirty="0" smtClean="0"/>
              </a:p>
              <a:p>
                <a:r>
                  <a:rPr lang="en-US" altLang="ko-KR" sz="1400" dirty="0"/>
                  <a:t>	</a:t>
                </a:r>
                <a:r>
                  <a:rPr lang="en-US" altLang="ko-KR" sz="1400" dirty="0" smtClean="0"/>
                  <a:t>    			256 * power(65536, 0);</a:t>
                </a:r>
                <a:endParaRPr lang="ko-KR" altLang="en-US" sz="1400" dirty="0"/>
              </a:p>
            </p:txBody>
          </p:sp>
          <p:grpSp>
            <p:nvGrpSpPr>
              <p:cNvPr id="13" name="그룹 12"/>
              <p:cNvGrpSpPr/>
              <p:nvPr/>
            </p:nvGrpSpPr>
            <p:grpSpPr>
              <a:xfrm>
                <a:off x="1619672" y="1308065"/>
                <a:ext cx="360040" cy="360040"/>
                <a:chOff x="1619672" y="1308065"/>
                <a:chExt cx="360040" cy="360040"/>
              </a:xfrm>
            </p:grpSpPr>
            <p:cxnSp>
              <p:nvCxnSpPr>
                <p:cNvPr id="10" name="직선 연결선 9"/>
                <p:cNvCxnSpPr/>
                <p:nvPr/>
              </p:nvCxnSpPr>
              <p:spPr>
                <a:xfrm>
                  <a:off x="1619672" y="1308065"/>
                  <a:ext cx="0" cy="36004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직선 화살표 연결선 11"/>
                <p:cNvCxnSpPr/>
                <p:nvPr/>
              </p:nvCxnSpPr>
              <p:spPr>
                <a:xfrm>
                  <a:off x="1619672" y="1666614"/>
                  <a:ext cx="360040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그룹 13"/>
              <p:cNvGrpSpPr/>
              <p:nvPr/>
            </p:nvGrpSpPr>
            <p:grpSpPr>
              <a:xfrm>
                <a:off x="2511783" y="1731288"/>
                <a:ext cx="360040" cy="308606"/>
                <a:chOff x="1619672" y="1308065"/>
                <a:chExt cx="360040" cy="360040"/>
              </a:xfrm>
            </p:grpSpPr>
            <p:cxnSp>
              <p:nvCxnSpPr>
                <p:cNvPr id="15" name="직선 연결선 14"/>
                <p:cNvCxnSpPr/>
                <p:nvPr/>
              </p:nvCxnSpPr>
              <p:spPr>
                <a:xfrm>
                  <a:off x="1619672" y="1308065"/>
                  <a:ext cx="0" cy="36004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직선 화살표 연결선 15"/>
                <p:cNvCxnSpPr/>
                <p:nvPr/>
              </p:nvCxnSpPr>
              <p:spPr>
                <a:xfrm>
                  <a:off x="1619672" y="1666614"/>
                  <a:ext cx="360040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그룹 16"/>
              <p:cNvGrpSpPr/>
              <p:nvPr/>
            </p:nvGrpSpPr>
            <p:grpSpPr>
              <a:xfrm>
                <a:off x="3491880" y="2159144"/>
                <a:ext cx="360040" cy="360040"/>
                <a:chOff x="1619672" y="1308065"/>
                <a:chExt cx="360040" cy="360040"/>
              </a:xfrm>
            </p:grpSpPr>
            <p:cxnSp>
              <p:nvCxnSpPr>
                <p:cNvPr id="18" name="직선 연결선 17"/>
                <p:cNvCxnSpPr/>
                <p:nvPr/>
              </p:nvCxnSpPr>
              <p:spPr>
                <a:xfrm>
                  <a:off x="1619672" y="1308065"/>
                  <a:ext cx="0" cy="36004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직선 화살표 연결선 18"/>
                <p:cNvCxnSpPr/>
                <p:nvPr/>
              </p:nvCxnSpPr>
              <p:spPr>
                <a:xfrm>
                  <a:off x="1619672" y="1666614"/>
                  <a:ext cx="360040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직선 연결선 20"/>
              <p:cNvCxnSpPr/>
              <p:nvPr/>
            </p:nvCxnSpPr>
            <p:spPr>
              <a:xfrm>
                <a:off x="1115616" y="1308065"/>
                <a:ext cx="1008112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연결선 21"/>
              <p:cNvCxnSpPr/>
              <p:nvPr/>
            </p:nvCxnSpPr>
            <p:spPr>
              <a:xfrm>
                <a:off x="2051720" y="1731288"/>
                <a:ext cx="1008112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/>
              <p:nvPr/>
            </p:nvCxnSpPr>
            <p:spPr>
              <a:xfrm>
                <a:off x="3275856" y="2148096"/>
                <a:ext cx="1008112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/>
              <p:nvPr/>
            </p:nvCxnSpPr>
            <p:spPr>
              <a:xfrm>
                <a:off x="3939168" y="2606432"/>
                <a:ext cx="1008112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그룹 24"/>
              <p:cNvGrpSpPr/>
              <p:nvPr/>
            </p:nvGrpSpPr>
            <p:grpSpPr>
              <a:xfrm>
                <a:off x="4333880" y="2606432"/>
                <a:ext cx="360040" cy="306700"/>
                <a:chOff x="1619672" y="1308065"/>
                <a:chExt cx="360040" cy="360040"/>
              </a:xfrm>
            </p:grpSpPr>
            <p:cxnSp>
              <p:nvCxnSpPr>
                <p:cNvPr id="26" name="직선 연결선 25"/>
                <p:cNvCxnSpPr/>
                <p:nvPr/>
              </p:nvCxnSpPr>
              <p:spPr>
                <a:xfrm>
                  <a:off x="1619672" y="1308065"/>
                  <a:ext cx="0" cy="36004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직선 화살표 연결선 26"/>
                <p:cNvCxnSpPr/>
                <p:nvPr/>
              </p:nvCxnSpPr>
              <p:spPr>
                <a:xfrm>
                  <a:off x="1619672" y="1666614"/>
                  <a:ext cx="360040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직선 연결선 31"/>
              <p:cNvCxnSpPr/>
              <p:nvPr/>
            </p:nvCxnSpPr>
            <p:spPr>
              <a:xfrm>
                <a:off x="5292080" y="3053581"/>
                <a:ext cx="129614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798126" y="3084061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rgbClr val="0070C0"/>
                    </a:solidFill>
                  </a:rPr>
                  <a:t>1</a:t>
                </a:r>
                <a:endParaRPr lang="ko-KR" altLang="en-US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7" name="자유형 36"/>
              <p:cNvSpPr/>
              <p:nvPr/>
            </p:nvSpPr>
            <p:spPr>
              <a:xfrm>
                <a:off x="5158740" y="2606432"/>
                <a:ext cx="1833609" cy="319930"/>
              </a:xfrm>
              <a:custGeom>
                <a:avLst/>
                <a:gdLst>
                  <a:gd name="connsiteX0" fmla="*/ 1539240 w 1833609"/>
                  <a:gd name="connsiteY0" fmla="*/ 437726 h 445628"/>
                  <a:gd name="connsiteX1" fmla="*/ 1775460 w 1833609"/>
                  <a:gd name="connsiteY1" fmla="*/ 445346 h 445628"/>
                  <a:gd name="connsiteX2" fmla="*/ 1798320 w 1833609"/>
                  <a:gd name="connsiteY2" fmla="*/ 437726 h 445628"/>
                  <a:gd name="connsiteX3" fmla="*/ 1828800 w 1833609"/>
                  <a:gd name="connsiteY3" fmla="*/ 384386 h 445628"/>
                  <a:gd name="connsiteX4" fmla="*/ 1828800 w 1833609"/>
                  <a:gd name="connsiteY4" fmla="*/ 49106 h 445628"/>
                  <a:gd name="connsiteX5" fmla="*/ 1783080 w 1833609"/>
                  <a:gd name="connsiteY5" fmla="*/ 3386 h 445628"/>
                  <a:gd name="connsiteX6" fmla="*/ 1729740 w 1833609"/>
                  <a:gd name="connsiteY6" fmla="*/ 3386 h 445628"/>
                  <a:gd name="connsiteX7" fmla="*/ 0 w 1833609"/>
                  <a:gd name="connsiteY7" fmla="*/ 3386 h 445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3609" h="445628">
                    <a:moveTo>
                      <a:pt x="1539240" y="437726"/>
                    </a:moveTo>
                    <a:lnTo>
                      <a:pt x="1775460" y="445346"/>
                    </a:lnTo>
                    <a:cubicBezTo>
                      <a:pt x="1818640" y="445346"/>
                      <a:pt x="1789430" y="447886"/>
                      <a:pt x="1798320" y="437726"/>
                    </a:cubicBezTo>
                    <a:cubicBezTo>
                      <a:pt x="1807210" y="427566"/>
                      <a:pt x="1823720" y="449156"/>
                      <a:pt x="1828800" y="384386"/>
                    </a:cubicBezTo>
                    <a:cubicBezTo>
                      <a:pt x="1833880" y="319616"/>
                      <a:pt x="1836420" y="112606"/>
                      <a:pt x="1828800" y="49106"/>
                    </a:cubicBezTo>
                    <a:cubicBezTo>
                      <a:pt x="1821180" y="-14394"/>
                      <a:pt x="1799590" y="11006"/>
                      <a:pt x="1783080" y="3386"/>
                    </a:cubicBezTo>
                    <a:cubicBezTo>
                      <a:pt x="1766570" y="-4234"/>
                      <a:pt x="1729740" y="3386"/>
                      <a:pt x="1729740" y="3386"/>
                    </a:cubicBezTo>
                    <a:lnTo>
                      <a:pt x="0" y="3386"/>
                    </a:lnTo>
                  </a:path>
                </a:pathLst>
              </a:custGeom>
              <a:noFill/>
              <a:ln w="12700"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948264" y="261716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rgbClr val="0070C0"/>
                    </a:solidFill>
                  </a:rPr>
                  <a:t>256</a:t>
                </a:r>
                <a:endParaRPr lang="ko-KR" altLang="en-US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9" name="자유형 38"/>
              <p:cNvSpPr/>
              <p:nvPr/>
            </p:nvSpPr>
            <p:spPr>
              <a:xfrm>
                <a:off x="4355977" y="2148096"/>
                <a:ext cx="1008112" cy="344800"/>
              </a:xfrm>
              <a:custGeom>
                <a:avLst/>
                <a:gdLst>
                  <a:gd name="connsiteX0" fmla="*/ 1539240 w 1833609"/>
                  <a:gd name="connsiteY0" fmla="*/ 437726 h 445628"/>
                  <a:gd name="connsiteX1" fmla="*/ 1775460 w 1833609"/>
                  <a:gd name="connsiteY1" fmla="*/ 445346 h 445628"/>
                  <a:gd name="connsiteX2" fmla="*/ 1798320 w 1833609"/>
                  <a:gd name="connsiteY2" fmla="*/ 437726 h 445628"/>
                  <a:gd name="connsiteX3" fmla="*/ 1828800 w 1833609"/>
                  <a:gd name="connsiteY3" fmla="*/ 384386 h 445628"/>
                  <a:gd name="connsiteX4" fmla="*/ 1828800 w 1833609"/>
                  <a:gd name="connsiteY4" fmla="*/ 49106 h 445628"/>
                  <a:gd name="connsiteX5" fmla="*/ 1783080 w 1833609"/>
                  <a:gd name="connsiteY5" fmla="*/ 3386 h 445628"/>
                  <a:gd name="connsiteX6" fmla="*/ 1729740 w 1833609"/>
                  <a:gd name="connsiteY6" fmla="*/ 3386 h 445628"/>
                  <a:gd name="connsiteX7" fmla="*/ 0 w 1833609"/>
                  <a:gd name="connsiteY7" fmla="*/ 3386 h 445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3609" h="445628">
                    <a:moveTo>
                      <a:pt x="1539240" y="437726"/>
                    </a:moveTo>
                    <a:lnTo>
                      <a:pt x="1775460" y="445346"/>
                    </a:lnTo>
                    <a:cubicBezTo>
                      <a:pt x="1818640" y="445346"/>
                      <a:pt x="1789430" y="447886"/>
                      <a:pt x="1798320" y="437726"/>
                    </a:cubicBezTo>
                    <a:cubicBezTo>
                      <a:pt x="1807210" y="427566"/>
                      <a:pt x="1823720" y="449156"/>
                      <a:pt x="1828800" y="384386"/>
                    </a:cubicBezTo>
                    <a:cubicBezTo>
                      <a:pt x="1833880" y="319616"/>
                      <a:pt x="1836420" y="112606"/>
                      <a:pt x="1828800" y="49106"/>
                    </a:cubicBezTo>
                    <a:cubicBezTo>
                      <a:pt x="1821180" y="-14394"/>
                      <a:pt x="1799590" y="11006"/>
                      <a:pt x="1783080" y="3386"/>
                    </a:cubicBezTo>
                    <a:cubicBezTo>
                      <a:pt x="1766570" y="-4234"/>
                      <a:pt x="1729740" y="3386"/>
                      <a:pt x="1729740" y="3386"/>
                    </a:cubicBezTo>
                    <a:lnTo>
                      <a:pt x="0" y="3386"/>
                    </a:lnTo>
                  </a:path>
                </a:pathLst>
              </a:custGeom>
              <a:noFill/>
              <a:ln w="12700"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330180" y="2169879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rgbClr val="0070C0"/>
                    </a:solidFill>
                  </a:rPr>
                  <a:t>256</a:t>
                </a:r>
                <a:endParaRPr lang="ko-KR" altLang="en-US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1" name="자유형 40"/>
              <p:cNvSpPr/>
              <p:nvPr/>
            </p:nvSpPr>
            <p:spPr>
              <a:xfrm>
                <a:off x="3026423" y="1731288"/>
                <a:ext cx="1617585" cy="307328"/>
              </a:xfrm>
              <a:custGeom>
                <a:avLst/>
                <a:gdLst>
                  <a:gd name="connsiteX0" fmla="*/ 1539240 w 1833609"/>
                  <a:gd name="connsiteY0" fmla="*/ 437726 h 445628"/>
                  <a:gd name="connsiteX1" fmla="*/ 1775460 w 1833609"/>
                  <a:gd name="connsiteY1" fmla="*/ 445346 h 445628"/>
                  <a:gd name="connsiteX2" fmla="*/ 1798320 w 1833609"/>
                  <a:gd name="connsiteY2" fmla="*/ 437726 h 445628"/>
                  <a:gd name="connsiteX3" fmla="*/ 1828800 w 1833609"/>
                  <a:gd name="connsiteY3" fmla="*/ 384386 h 445628"/>
                  <a:gd name="connsiteX4" fmla="*/ 1828800 w 1833609"/>
                  <a:gd name="connsiteY4" fmla="*/ 49106 h 445628"/>
                  <a:gd name="connsiteX5" fmla="*/ 1783080 w 1833609"/>
                  <a:gd name="connsiteY5" fmla="*/ 3386 h 445628"/>
                  <a:gd name="connsiteX6" fmla="*/ 1729740 w 1833609"/>
                  <a:gd name="connsiteY6" fmla="*/ 3386 h 445628"/>
                  <a:gd name="connsiteX7" fmla="*/ 0 w 1833609"/>
                  <a:gd name="connsiteY7" fmla="*/ 3386 h 445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3609" h="445628">
                    <a:moveTo>
                      <a:pt x="1539240" y="437726"/>
                    </a:moveTo>
                    <a:lnTo>
                      <a:pt x="1775460" y="445346"/>
                    </a:lnTo>
                    <a:cubicBezTo>
                      <a:pt x="1818640" y="445346"/>
                      <a:pt x="1789430" y="447886"/>
                      <a:pt x="1798320" y="437726"/>
                    </a:cubicBezTo>
                    <a:cubicBezTo>
                      <a:pt x="1807210" y="427566"/>
                      <a:pt x="1823720" y="449156"/>
                      <a:pt x="1828800" y="384386"/>
                    </a:cubicBezTo>
                    <a:cubicBezTo>
                      <a:pt x="1833880" y="319616"/>
                      <a:pt x="1836420" y="112606"/>
                      <a:pt x="1828800" y="49106"/>
                    </a:cubicBezTo>
                    <a:cubicBezTo>
                      <a:pt x="1821180" y="-14394"/>
                      <a:pt x="1799590" y="11006"/>
                      <a:pt x="1783080" y="3386"/>
                    </a:cubicBezTo>
                    <a:cubicBezTo>
                      <a:pt x="1766570" y="-4234"/>
                      <a:pt x="1729740" y="3386"/>
                      <a:pt x="1729740" y="3386"/>
                    </a:cubicBezTo>
                    <a:lnTo>
                      <a:pt x="0" y="3386"/>
                    </a:lnTo>
                  </a:path>
                </a:pathLst>
              </a:custGeom>
              <a:noFill/>
              <a:ln w="12700"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620148" y="1317027"/>
                <a:ext cx="582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rgbClr val="0070C0"/>
                    </a:solidFill>
                  </a:rPr>
                  <a:t>1024</a:t>
                </a:r>
                <a:endParaRPr lang="ko-KR" altLang="en-US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자유형 42"/>
              <p:cNvSpPr/>
              <p:nvPr/>
            </p:nvSpPr>
            <p:spPr>
              <a:xfrm>
                <a:off x="2158135" y="1214988"/>
                <a:ext cx="1117721" cy="409816"/>
              </a:xfrm>
              <a:custGeom>
                <a:avLst/>
                <a:gdLst>
                  <a:gd name="connsiteX0" fmla="*/ 1539240 w 1833609"/>
                  <a:gd name="connsiteY0" fmla="*/ 437726 h 445628"/>
                  <a:gd name="connsiteX1" fmla="*/ 1775460 w 1833609"/>
                  <a:gd name="connsiteY1" fmla="*/ 445346 h 445628"/>
                  <a:gd name="connsiteX2" fmla="*/ 1798320 w 1833609"/>
                  <a:gd name="connsiteY2" fmla="*/ 437726 h 445628"/>
                  <a:gd name="connsiteX3" fmla="*/ 1828800 w 1833609"/>
                  <a:gd name="connsiteY3" fmla="*/ 384386 h 445628"/>
                  <a:gd name="connsiteX4" fmla="*/ 1828800 w 1833609"/>
                  <a:gd name="connsiteY4" fmla="*/ 49106 h 445628"/>
                  <a:gd name="connsiteX5" fmla="*/ 1783080 w 1833609"/>
                  <a:gd name="connsiteY5" fmla="*/ 3386 h 445628"/>
                  <a:gd name="connsiteX6" fmla="*/ 1729740 w 1833609"/>
                  <a:gd name="connsiteY6" fmla="*/ 3386 h 445628"/>
                  <a:gd name="connsiteX7" fmla="*/ 0 w 1833609"/>
                  <a:gd name="connsiteY7" fmla="*/ 3386 h 445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3609" h="445628">
                    <a:moveTo>
                      <a:pt x="1539240" y="437726"/>
                    </a:moveTo>
                    <a:lnTo>
                      <a:pt x="1775460" y="445346"/>
                    </a:lnTo>
                    <a:cubicBezTo>
                      <a:pt x="1818640" y="445346"/>
                      <a:pt x="1789430" y="447886"/>
                      <a:pt x="1798320" y="437726"/>
                    </a:cubicBezTo>
                    <a:cubicBezTo>
                      <a:pt x="1807210" y="427566"/>
                      <a:pt x="1823720" y="449156"/>
                      <a:pt x="1828800" y="384386"/>
                    </a:cubicBezTo>
                    <a:cubicBezTo>
                      <a:pt x="1833880" y="319616"/>
                      <a:pt x="1836420" y="112606"/>
                      <a:pt x="1828800" y="49106"/>
                    </a:cubicBezTo>
                    <a:cubicBezTo>
                      <a:pt x="1821180" y="-14394"/>
                      <a:pt x="1799590" y="11006"/>
                      <a:pt x="1783080" y="3386"/>
                    </a:cubicBezTo>
                    <a:cubicBezTo>
                      <a:pt x="1766570" y="-4234"/>
                      <a:pt x="1729740" y="3386"/>
                      <a:pt x="1729740" y="3386"/>
                    </a:cubicBezTo>
                    <a:lnTo>
                      <a:pt x="0" y="3386"/>
                    </a:lnTo>
                  </a:path>
                </a:pathLst>
              </a:custGeom>
              <a:noFill/>
              <a:ln w="12700"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876647" y="2320496"/>
                <a:ext cx="562975" cy="369332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bg1"/>
                    </a:solidFill>
                  </a:rPr>
                  <a:t>Call</a:t>
                </a:r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05289" y="1440138"/>
                <a:ext cx="869725" cy="369332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bg1"/>
                    </a:solidFill>
                  </a:rPr>
                  <a:t>Return</a:t>
                </a:r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7" name="직선 화살표 연결선 46"/>
              <p:cNvCxnSpPr/>
              <p:nvPr/>
            </p:nvCxnSpPr>
            <p:spPr>
              <a:xfrm flipV="1">
                <a:off x="1619672" y="620688"/>
                <a:ext cx="0" cy="432048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1619672" y="548680"/>
                <a:ext cx="582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rgbClr val="0070C0"/>
                    </a:solidFill>
                  </a:rPr>
                  <a:t>1024</a:t>
                </a:r>
                <a:endParaRPr lang="ko-KR" altLang="en-US" sz="14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51" name="직사각형 50"/>
            <p:cNvSpPr/>
            <p:nvPr/>
          </p:nvSpPr>
          <p:spPr>
            <a:xfrm>
              <a:off x="1403648" y="3284984"/>
              <a:ext cx="6783371" cy="33123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570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10</cp:revision>
  <dcterms:created xsi:type="dcterms:W3CDTF">2013-03-20T07:52:05Z</dcterms:created>
  <dcterms:modified xsi:type="dcterms:W3CDTF">2013-03-20T08:10:56Z</dcterms:modified>
</cp:coreProperties>
</file>