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26234-7C25-4458-8E12-FA22366CEB1F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pPr latinLnBrk="1"/>
          <a:endParaRPr lang="ko-KR" altLang="en-US"/>
        </a:p>
      </dgm:t>
    </dgm:pt>
    <dgm:pt modelId="{23F7CD8F-BE0A-4E2E-9D44-CF6CA275BD99}">
      <dgm:prSet/>
      <dgm:spPr/>
      <dgm:t>
        <a:bodyPr/>
        <a:lstStyle/>
        <a:p>
          <a:pPr algn="ctr" rtl="0" latinLnBrk="1"/>
          <a:r>
            <a:rPr lang="en-US" b="1" dirty="0" smtClean="0"/>
            <a:t>SWAP </a:t>
          </a:r>
          <a:r>
            <a:rPr lang="ko-KR" b="1" dirty="0" smtClean="0"/>
            <a:t>함수의 이해</a:t>
          </a:r>
          <a:endParaRPr lang="ko-KR" dirty="0"/>
        </a:p>
      </dgm:t>
    </dgm:pt>
    <dgm:pt modelId="{3F228BFB-C0BB-497A-9AF4-90887D6371C3}" type="parTrans" cxnId="{16EA9DD5-FD40-423E-8DF2-B5309D75EA25}">
      <dgm:prSet/>
      <dgm:spPr/>
      <dgm:t>
        <a:bodyPr/>
        <a:lstStyle/>
        <a:p>
          <a:pPr latinLnBrk="1"/>
          <a:endParaRPr lang="ko-KR" altLang="en-US"/>
        </a:p>
      </dgm:t>
    </dgm:pt>
    <dgm:pt modelId="{C6C11592-1B94-4EE9-86A3-9EEEEEE5ECF7}" type="sibTrans" cxnId="{16EA9DD5-FD40-423E-8DF2-B5309D75EA25}">
      <dgm:prSet/>
      <dgm:spPr/>
      <dgm:t>
        <a:bodyPr/>
        <a:lstStyle/>
        <a:p>
          <a:pPr latinLnBrk="1"/>
          <a:endParaRPr lang="ko-KR" altLang="en-US"/>
        </a:p>
      </dgm:t>
    </dgm:pt>
    <dgm:pt modelId="{49088123-8E0E-49FA-97FA-582B9ABB6CB7}" type="pres">
      <dgm:prSet presAssocID="{20126234-7C25-4458-8E12-FA22366CEB1F}" presName="linear" presStyleCnt="0">
        <dgm:presLayoutVars>
          <dgm:animLvl val="lvl"/>
          <dgm:resizeHandles val="exact"/>
        </dgm:presLayoutVars>
      </dgm:prSet>
      <dgm:spPr/>
    </dgm:pt>
    <dgm:pt modelId="{8CB1DDA4-2604-4E1A-9F3E-A432D56BEABE}" type="pres">
      <dgm:prSet presAssocID="{23F7CD8F-BE0A-4E2E-9D44-CF6CA275BD9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6EA9DD5-FD40-423E-8DF2-B5309D75EA25}" srcId="{20126234-7C25-4458-8E12-FA22366CEB1F}" destId="{23F7CD8F-BE0A-4E2E-9D44-CF6CA275BD99}" srcOrd="0" destOrd="0" parTransId="{3F228BFB-C0BB-497A-9AF4-90887D6371C3}" sibTransId="{C6C11592-1B94-4EE9-86A3-9EEEEEE5ECF7}"/>
    <dgm:cxn modelId="{8A197079-9A5B-4DA3-88ED-8D1340687B12}" type="presOf" srcId="{23F7CD8F-BE0A-4E2E-9D44-CF6CA275BD99}" destId="{8CB1DDA4-2604-4E1A-9F3E-A432D56BEABE}" srcOrd="0" destOrd="0" presId="urn:microsoft.com/office/officeart/2005/8/layout/vList2"/>
    <dgm:cxn modelId="{D35184FD-EBE1-4437-9D2F-6DA515A6EA8C}" type="presOf" srcId="{20126234-7C25-4458-8E12-FA22366CEB1F}" destId="{49088123-8E0E-49FA-97FA-582B9ABB6CB7}" srcOrd="0" destOrd="0" presId="urn:microsoft.com/office/officeart/2005/8/layout/vList2"/>
    <dgm:cxn modelId="{E4C6FE9E-6A7C-4539-A332-C9908BD6A23D}" type="presParOf" srcId="{49088123-8E0E-49FA-97FA-582B9ABB6CB7}" destId="{8CB1DDA4-2604-4E1A-9F3E-A432D56BEA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1DDA4-2604-4E1A-9F3E-A432D56BEABE}">
      <dsp:nvSpPr>
        <dsp:cNvPr id="0" name=""/>
        <dsp:cNvSpPr/>
      </dsp:nvSpPr>
      <dsp:spPr>
        <a:xfrm>
          <a:off x="0" y="3755"/>
          <a:ext cx="4347729" cy="6388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SWAP </a:t>
          </a:r>
          <a:r>
            <a:rPr lang="ko-KR" sz="2100" b="1" kern="1200" dirty="0" smtClean="0"/>
            <a:t>함수의 이해</a:t>
          </a:r>
          <a:endParaRPr lang="ko-KR" sz="2100" kern="1200" dirty="0"/>
        </a:p>
      </dsp:txBody>
      <dsp:txXfrm>
        <a:off x="31185" y="34940"/>
        <a:ext cx="4285359" cy="576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24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9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73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973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21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453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0836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862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916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028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664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5090A-DFD3-4874-9D64-7C317C522122}" type="datetimeFigureOut">
              <a:rPr lang="ko-KR" altLang="en-US" smtClean="0"/>
              <a:t>2013-03-15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FF5EF-565D-4CCD-A3E0-2735E1FBC6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50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564" y="1815782"/>
            <a:ext cx="2642070" cy="41857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#include &lt;</a:t>
            </a:r>
            <a:r>
              <a:rPr lang="en-US" altLang="ko-KR" sz="1400" dirty="0" err="1" smtClean="0"/>
              <a:t>stdio.h</a:t>
            </a:r>
            <a:r>
              <a:rPr lang="en-US" altLang="ko-KR" sz="1400" dirty="0" smtClean="0"/>
              <a:t>&gt;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v</a:t>
            </a:r>
            <a:r>
              <a:rPr lang="en-US" altLang="ko-KR" sz="1400" dirty="0" smtClean="0"/>
              <a:t>oid swap(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*a,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*b)</a:t>
            </a:r>
          </a:p>
          <a:p>
            <a:r>
              <a:rPr lang="en-US" altLang="ko-KR" sz="1400" dirty="0" smtClean="0"/>
              <a:t>{ 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</a:t>
            </a:r>
            <a:r>
              <a:rPr lang="en-US" altLang="ko-KR" sz="1400" dirty="0" err="1" smtClean="0"/>
              <a:t>tmp</a:t>
            </a:r>
            <a:r>
              <a:rPr lang="en-US" altLang="ko-KR" sz="1400" dirty="0" smtClean="0"/>
              <a:t>;</a:t>
            </a:r>
          </a:p>
          <a:p>
            <a:endParaRPr lang="en-US" altLang="ko-KR" sz="1400" dirty="0"/>
          </a:p>
          <a:p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tmp</a:t>
            </a:r>
            <a:r>
              <a:rPr lang="en-US" altLang="ko-KR" sz="1400" dirty="0" smtClean="0"/>
              <a:t> = *a;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*a = *b;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*b = </a:t>
            </a:r>
            <a:r>
              <a:rPr lang="en-US" altLang="ko-KR" sz="1400" dirty="0" err="1" smtClean="0"/>
              <a:t>tmp</a:t>
            </a:r>
            <a:r>
              <a:rPr lang="en-US" altLang="ko-KR" sz="1400" dirty="0" smtClean="0"/>
              <a:t>;</a:t>
            </a:r>
            <a:endParaRPr lang="en-US" altLang="ko-KR" sz="1400" dirty="0"/>
          </a:p>
          <a:p>
            <a:r>
              <a:rPr lang="en-US" altLang="ko-KR" sz="1400" dirty="0" smtClean="0"/>
              <a:t>}</a:t>
            </a:r>
          </a:p>
          <a:p>
            <a:endParaRPr lang="en-US" altLang="ko-KR" sz="1400" dirty="0"/>
          </a:p>
          <a:p>
            <a:r>
              <a:rPr lang="en-US" altLang="ko-KR" sz="1400" dirty="0" err="1"/>
              <a:t>i</a:t>
            </a:r>
            <a:r>
              <a:rPr lang="en-US" altLang="ko-KR" sz="1400" dirty="0" err="1" smtClean="0"/>
              <a:t>nt</a:t>
            </a:r>
            <a:r>
              <a:rPr lang="en-US" altLang="ko-KR" sz="1400" dirty="0" smtClean="0"/>
              <a:t> main(void)</a:t>
            </a:r>
          </a:p>
          <a:p>
            <a:r>
              <a:rPr lang="en-US" altLang="ko-KR" sz="1400" dirty="0" smtClean="0"/>
              <a:t>{</a:t>
            </a:r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en-US" altLang="ko-KR" sz="1400" dirty="0" err="1" smtClean="0"/>
              <a:t>int</a:t>
            </a:r>
            <a:r>
              <a:rPr lang="en-US" altLang="ko-KR" sz="1400" dirty="0" smtClean="0"/>
              <a:t> x=44, y=55;</a:t>
            </a:r>
          </a:p>
          <a:p>
            <a:endParaRPr lang="en-US" altLang="ko-KR" sz="1400" dirty="0" smtClean="0"/>
          </a:p>
          <a:p>
            <a:r>
              <a:rPr lang="en-US" altLang="ko-KR" sz="1400" dirty="0"/>
              <a:t> </a:t>
            </a:r>
            <a:r>
              <a:rPr lang="en-US" altLang="ko-KR" sz="1400" dirty="0" smtClean="0"/>
              <a:t>   </a:t>
            </a:r>
            <a:r>
              <a:rPr lang="en-US" altLang="ko-KR" sz="1400" dirty="0" err="1" smtClean="0"/>
              <a:t>printf</a:t>
            </a:r>
            <a:r>
              <a:rPr lang="en-US" altLang="ko-KR" sz="1400" dirty="0" smtClean="0"/>
              <a:t>(“x=%d y=%d\n”,</a:t>
            </a:r>
            <a:r>
              <a:rPr lang="en-US" altLang="ko-KR" sz="1400" dirty="0" err="1" smtClean="0"/>
              <a:t>x,y</a:t>
            </a:r>
            <a:r>
              <a:rPr lang="en-US" altLang="ko-KR" sz="1400" dirty="0" smtClean="0"/>
              <a:t>);</a:t>
            </a:r>
            <a:endParaRPr lang="en-US" altLang="ko-KR" sz="1400" dirty="0"/>
          </a:p>
          <a:p>
            <a:r>
              <a:rPr lang="en-US" altLang="ko-KR" sz="1400" dirty="0" smtClean="0"/>
              <a:t>    swap(&amp;</a:t>
            </a:r>
            <a:r>
              <a:rPr lang="en-US" altLang="ko-KR" sz="1400" dirty="0" err="1" smtClean="0"/>
              <a:t>x,&amp;y</a:t>
            </a:r>
            <a:r>
              <a:rPr lang="en-US" altLang="ko-KR" sz="1400" dirty="0" smtClean="0"/>
              <a:t>);</a:t>
            </a:r>
          </a:p>
          <a:p>
            <a:r>
              <a:rPr lang="en-US" altLang="ko-KR" sz="1400" dirty="0" smtClean="0"/>
              <a:t>    </a:t>
            </a:r>
            <a:r>
              <a:rPr lang="en-US" altLang="ko-KR" sz="1400" dirty="0" err="1" smtClean="0"/>
              <a:t>printf</a:t>
            </a:r>
            <a:r>
              <a:rPr lang="en-US" altLang="ko-KR" sz="1400" dirty="0" smtClean="0"/>
              <a:t>(“x=%d y=%d\n”,</a:t>
            </a:r>
            <a:r>
              <a:rPr lang="en-US" altLang="ko-KR" sz="1400" dirty="0" err="1" smtClean="0"/>
              <a:t>x,y</a:t>
            </a:r>
            <a:r>
              <a:rPr lang="en-US" altLang="ko-KR" sz="1400" dirty="0" smtClean="0"/>
              <a:t>);</a:t>
            </a:r>
          </a:p>
          <a:p>
            <a:r>
              <a:rPr lang="en-US" altLang="ko-KR" sz="1400" dirty="0"/>
              <a:t>}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097644" y="1334512"/>
            <a:ext cx="110799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프로그</a:t>
            </a:r>
            <a:r>
              <a:rPr lang="ko-KR" altLang="en-US" dirty="0"/>
              <a:t>램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4826056" y="1465039"/>
            <a:ext cx="1833806" cy="47525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274108" y="1044362"/>
            <a:ext cx="72327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메모리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659902" y="2689175"/>
            <a:ext cx="268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x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659902" y="3029470"/>
            <a:ext cx="2728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y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659862" y="4489375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a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659862" y="482967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b</a:t>
            </a:r>
            <a:endParaRPr lang="ko-KR" altLang="en-US" sz="1400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4826056" y="2996952"/>
            <a:ext cx="1833806" cy="19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4826056" y="3337247"/>
            <a:ext cx="1833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4826056" y="2689173"/>
            <a:ext cx="1833806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4826056" y="4489375"/>
            <a:ext cx="18338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826056" y="4777407"/>
            <a:ext cx="18338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4826056" y="5065439"/>
            <a:ext cx="18338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57786" y="2761183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200</a:t>
            </a:r>
            <a:endParaRPr lang="ko-KR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4357786" y="3075786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204</a:t>
            </a:r>
            <a:endParaRPr lang="ko-KR" alt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4357786" y="4510844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400</a:t>
            </a:r>
            <a:endParaRPr lang="ko-KR" alt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4357786" y="4805301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404</a:t>
            </a:r>
            <a:endParaRPr lang="ko-KR" alt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5468332" y="268917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44</a:t>
            </a:r>
            <a:endParaRPr lang="ko-KR" alt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5468332" y="299887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55</a:t>
            </a:r>
            <a:endParaRPr lang="ko-KR" alt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394061" y="2689173"/>
            <a:ext cx="96372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&amp;x = 200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85876" y="3029470"/>
            <a:ext cx="968535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&amp;y = 204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cxnSp>
        <p:nvCxnSpPr>
          <p:cNvPr id="29" name="구부러진 연결선 28"/>
          <p:cNvCxnSpPr>
            <a:endCxn id="33" idx="1"/>
          </p:cNvCxnSpPr>
          <p:nvPr/>
        </p:nvCxnSpPr>
        <p:spPr>
          <a:xfrm rot="16200000" flipH="1">
            <a:off x="4007857" y="3193535"/>
            <a:ext cx="1619228" cy="1246966"/>
          </a:xfrm>
          <a:prstGeom prst="curved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구부러진 연결선 29"/>
          <p:cNvCxnSpPr>
            <a:endCxn id="34" idx="1"/>
          </p:cNvCxnSpPr>
          <p:nvPr/>
        </p:nvCxnSpPr>
        <p:spPr>
          <a:xfrm rot="16200000" flipH="1">
            <a:off x="3909918" y="3405293"/>
            <a:ext cx="1599082" cy="1462990"/>
          </a:xfrm>
          <a:prstGeom prst="curvedConnector2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40954" y="4472743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200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440954" y="4782440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204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12902" y="1249015"/>
            <a:ext cx="44114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주소</a:t>
            </a:r>
            <a:endParaRPr lang="ko-KR" altLang="en-US" sz="1000" dirty="0"/>
          </a:p>
        </p:txBody>
      </p:sp>
      <p:sp>
        <p:nvSpPr>
          <p:cNvPr id="41" name="TextBox 40"/>
          <p:cNvSpPr txBox="1"/>
          <p:nvPr/>
        </p:nvSpPr>
        <p:spPr>
          <a:xfrm>
            <a:off x="4357786" y="1465039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/>
              <a:t>0</a:t>
            </a:r>
            <a:r>
              <a:rPr lang="en-US" altLang="ko-KR" sz="1000" dirty="0" smtClean="0"/>
              <a:t>00</a:t>
            </a:r>
            <a:endParaRPr lang="ko-KR" altLang="en-US" sz="1000" dirty="0"/>
          </a:p>
        </p:txBody>
      </p:sp>
      <p:cxnSp>
        <p:nvCxnSpPr>
          <p:cNvPr id="43" name="직선 화살표 연결선 42"/>
          <p:cNvCxnSpPr>
            <a:stCxn id="41" idx="2"/>
          </p:cNvCxnSpPr>
          <p:nvPr/>
        </p:nvCxnSpPr>
        <p:spPr>
          <a:xfrm>
            <a:off x="4555917" y="1711260"/>
            <a:ext cx="0" cy="4506307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꺾인 연결선 44"/>
          <p:cNvCxnSpPr>
            <a:stCxn id="33" idx="3"/>
            <a:endCxn id="24" idx="3"/>
          </p:cNvCxnSpPr>
          <p:nvPr/>
        </p:nvCxnSpPr>
        <p:spPr>
          <a:xfrm flipH="1" flipV="1">
            <a:off x="5851770" y="2843063"/>
            <a:ext cx="72008" cy="1783569"/>
          </a:xfrm>
          <a:prstGeom prst="bentConnector3">
            <a:avLst>
              <a:gd name="adj1" fmla="val -31746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34" idx="3"/>
            <a:endCxn id="25" idx="3"/>
          </p:cNvCxnSpPr>
          <p:nvPr/>
        </p:nvCxnSpPr>
        <p:spPr>
          <a:xfrm flipH="1" flipV="1">
            <a:off x="5851770" y="3152760"/>
            <a:ext cx="72008" cy="1783569"/>
          </a:xfrm>
          <a:prstGeom prst="bentConnector3">
            <a:avLst>
              <a:gd name="adj1" fmla="val -6243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857226" y="3553271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*a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083034" y="3965574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*b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355908" y="5107250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altLang="ko-KR" sz="1000" dirty="0" smtClean="0"/>
              <a:t>408</a:t>
            </a:r>
            <a:endParaRPr lang="ko-KR" altLang="en-US" sz="1000" dirty="0"/>
          </a:p>
        </p:txBody>
      </p:sp>
      <p:cxnSp>
        <p:nvCxnSpPr>
          <p:cNvPr id="56" name="직선 연결선 55"/>
          <p:cNvCxnSpPr/>
          <p:nvPr/>
        </p:nvCxnSpPr>
        <p:spPr>
          <a:xfrm>
            <a:off x="4826056" y="5353471"/>
            <a:ext cx="183380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659862" y="5045694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err="1" smtClean="0"/>
              <a:t>tmp</a:t>
            </a:r>
            <a:endParaRPr lang="ko-KR" altLang="en-US" sz="1400" dirty="0"/>
          </a:p>
        </p:txBody>
      </p:sp>
      <p:sp>
        <p:nvSpPr>
          <p:cNvPr id="70" name="직사각형 69"/>
          <p:cNvSpPr/>
          <p:nvPr/>
        </p:nvSpPr>
        <p:spPr>
          <a:xfrm>
            <a:off x="7514306" y="1465039"/>
            <a:ext cx="1289084" cy="475252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1" name="직선 연결선 70"/>
          <p:cNvCxnSpPr/>
          <p:nvPr/>
        </p:nvCxnSpPr>
        <p:spPr>
          <a:xfrm flipV="1">
            <a:off x="7514306" y="2689175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/>
          <p:cNvCxnSpPr/>
          <p:nvPr/>
        </p:nvCxnSpPr>
        <p:spPr>
          <a:xfrm flipV="1">
            <a:off x="7506356" y="2995459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/>
          <p:cNvCxnSpPr/>
          <p:nvPr/>
        </p:nvCxnSpPr>
        <p:spPr>
          <a:xfrm flipV="1">
            <a:off x="7506356" y="3306648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직선 연결선 74"/>
          <p:cNvCxnSpPr/>
          <p:nvPr/>
        </p:nvCxnSpPr>
        <p:spPr>
          <a:xfrm flipV="1">
            <a:off x="7514306" y="4467296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 flipV="1">
            <a:off x="7514306" y="4757063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76"/>
          <p:cNvCxnSpPr/>
          <p:nvPr/>
        </p:nvCxnSpPr>
        <p:spPr>
          <a:xfrm flipV="1">
            <a:off x="7526492" y="5056308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 flipV="1">
            <a:off x="7531388" y="5351196"/>
            <a:ext cx="1289084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7984211" y="269722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55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984211" y="300692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44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984211" y="504342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44</a:t>
            </a:r>
            <a:endParaRPr lang="ko-KR" altLang="en-US" sz="1400" dirty="0"/>
          </a:p>
        </p:txBody>
      </p:sp>
      <p:cxnSp>
        <p:nvCxnSpPr>
          <p:cNvPr id="110" name="구부러진 연결선 109"/>
          <p:cNvCxnSpPr>
            <a:stCxn id="8" idx="3"/>
            <a:endCxn id="108" idx="1"/>
          </p:cNvCxnSpPr>
          <p:nvPr/>
        </p:nvCxnSpPr>
        <p:spPr>
          <a:xfrm>
            <a:off x="6927924" y="2843064"/>
            <a:ext cx="1056287" cy="2354246"/>
          </a:xfrm>
          <a:prstGeom prst="curvedConnector3">
            <a:avLst>
              <a:gd name="adj1" fmla="val 37736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직선 화살표 연결선 113"/>
          <p:cNvCxnSpPr>
            <a:stCxn id="9" idx="3"/>
            <a:endCxn id="79" idx="1"/>
          </p:cNvCxnSpPr>
          <p:nvPr/>
        </p:nvCxnSpPr>
        <p:spPr>
          <a:xfrm flipV="1">
            <a:off x="6932734" y="2851113"/>
            <a:ext cx="1051477" cy="33224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7959636" y="446651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200</a:t>
            </a:r>
            <a:endParaRPr lang="ko-KR" alt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7959636" y="477621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204</a:t>
            </a:r>
            <a:endParaRPr lang="ko-KR" altLang="en-US" sz="1400" dirty="0"/>
          </a:p>
        </p:txBody>
      </p:sp>
      <p:cxnSp>
        <p:nvCxnSpPr>
          <p:cNvPr id="118" name="구부러진 연결선 117"/>
          <p:cNvCxnSpPr>
            <a:stCxn id="108" idx="3"/>
            <a:endCxn id="80" idx="3"/>
          </p:cNvCxnSpPr>
          <p:nvPr/>
        </p:nvCxnSpPr>
        <p:spPr>
          <a:xfrm flipV="1">
            <a:off x="8367649" y="3160810"/>
            <a:ext cx="12700" cy="2036500"/>
          </a:xfrm>
          <a:prstGeom prst="curvedConnector3">
            <a:avLst>
              <a:gd name="adj1" fmla="val 1800000"/>
            </a:avLst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7506356" y="6289575"/>
            <a:ext cx="1275349" cy="30777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Swap </a:t>
            </a:r>
            <a:r>
              <a:rPr lang="ko-KR" altLang="en-US" sz="1400" dirty="0" smtClean="0">
                <a:solidFill>
                  <a:srgbClr val="FF0000"/>
                </a:solidFill>
              </a:rPr>
              <a:t>실행 후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121" name="다이어그램 120"/>
          <p:cNvGraphicFramePr/>
          <p:nvPr>
            <p:extLst>
              <p:ext uri="{D42A27DB-BD31-4B8C-83A1-F6EECF244321}">
                <p14:modId xmlns:p14="http://schemas.microsoft.com/office/powerpoint/2010/main" val="3914992053"/>
              </p:ext>
            </p:extLst>
          </p:nvPr>
        </p:nvGraphicFramePr>
        <p:xfrm>
          <a:off x="2643606" y="188640"/>
          <a:ext cx="4347729" cy="646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1472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122</Words>
  <Application>Microsoft Office PowerPoint</Application>
  <PresentationFormat>화면 슬라이드 쇼(4:3)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shjung</dc:creator>
  <cp:lastModifiedBy>shjung</cp:lastModifiedBy>
  <cp:revision>27</cp:revision>
  <dcterms:created xsi:type="dcterms:W3CDTF">2013-03-15T14:45:54Z</dcterms:created>
  <dcterms:modified xsi:type="dcterms:W3CDTF">2013-03-15T15:25:02Z</dcterms:modified>
</cp:coreProperties>
</file>