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BD08-5FEE-43CA-AC1A-9A2F1FB84C6D}" type="datetimeFigureOut">
              <a:rPr lang="ko-KR" altLang="en-US" smtClean="0"/>
              <a:t>2016-05-30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A37A-F939-4702-A821-31CA6F7EF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062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BD08-5FEE-43CA-AC1A-9A2F1FB84C6D}" type="datetimeFigureOut">
              <a:rPr lang="ko-KR" altLang="en-US" smtClean="0"/>
              <a:t>2016-05-30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A37A-F939-4702-A821-31CA6F7EF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0868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BD08-5FEE-43CA-AC1A-9A2F1FB84C6D}" type="datetimeFigureOut">
              <a:rPr lang="ko-KR" altLang="en-US" smtClean="0"/>
              <a:t>2016-05-30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A37A-F939-4702-A821-31CA6F7EF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0332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BD08-5FEE-43CA-AC1A-9A2F1FB84C6D}" type="datetimeFigureOut">
              <a:rPr lang="ko-KR" altLang="en-US" smtClean="0"/>
              <a:t>2016-05-30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A37A-F939-4702-A821-31CA6F7EF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0898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BD08-5FEE-43CA-AC1A-9A2F1FB84C6D}" type="datetimeFigureOut">
              <a:rPr lang="ko-KR" altLang="en-US" smtClean="0"/>
              <a:t>2016-05-30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A37A-F939-4702-A821-31CA6F7EF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2920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BD08-5FEE-43CA-AC1A-9A2F1FB84C6D}" type="datetimeFigureOut">
              <a:rPr lang="ko-KR" altLang="en-US" smtClean="0"/>
              <a:t>2016-05-30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A37A-F939-4702-A821-31CA6F7EF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29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BD08-5FEE-43CA-AC1A-9A2F1FB84C6D}" type="datetimeFigureOut">
              <a:rPr lang="ko-KR" altLang="en-US" smtClean="0"/>
              <a:t>2016-05-30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A37A-F939-4702-A821-31CA6F7EF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6986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BD08-5FEE-43CA-AC1A-9A2F1FB84C6D}" type="datetimeFigureOut">
              <a:rPr lang="ko-KR" altLang="en-US" smtClean="0"/>
              <a:t>2016-05-30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A37A-F939-4702-A821-31CA6F7EF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0611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BD08-5FEE-43CA-AC1A-9A2F1FB84C6D}" type="datetimeFigureOut">
              <a:rPr lang="ko-KR" altLang="en-US" smtClean="0"/>
              <a:t>2016-05-30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A37A-F939-4702-A821-31CA6F7EF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964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BD08-5FEE-43CA-AC1A-9A2F1FB84C6D}" type="datetimeFigureOut">
              <a:rPr lang="ko-KR" altLang="en-US" smtClean="0"/>
              <a:t>2016-05-30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A37A-F939-4702-A821-31CA6F7EF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3037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BD08-5FEE-43CA-AC1A-9A2F1FB84C6D}" type="datetimeFigureOut">
              <a:rPr lang="ko-KR" altLang="en-US" smtClean="0"/>
              <a:t>2016-05-30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A37A-F939-4702-A821-31CA6F7EF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165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4BD08-5FEE-43CA-AC1A-9A2F1FB84C6D}" type="datetimeFigureOut">
              <a:rPr lang="ko-KR" altLang="en-US" smtClean="0"/>
              <a:t>2016-05-30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7A37A-F939-4702-A821-31CA6F7EF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2571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271" y="297699"/>
            <a:ext cx="4510732" cy="452604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7" y="5041277"/>
            <a:ext cx="5153025" cy="16287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3" name="그룹 32"/>
          <p:cNvGrpSpPr/>
          <p:nvPr/>
        </p:nvGrpSpPr>
        <p:grpSpPr>
          <a:xfrm>
            <a:off x="5752439" y="343804"/>
            <a:ext cx="2133638" cy="3064078"/>
            <a:chOff x="5282043" y="1276865"/>
            <a:chExt cx="2133638" cy="3064078"/>
          </a:xfrm>
        </p:grpSpPr>
        <p:sp>
          <p:nvSpPr>
            <p:cNvPr id="6" name="타원 5"/>
            <p:cNvSpPr/>
            <p:nvPr/>
          </p:nvSpPr>
          <p:spPr>
            <a:xfrm>
              <a:off x="6293707" y="1276865"/>
              <a:ext cx="457243" cy="41197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35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7" name="타원 6"/>
            <p:cNvSpPr/>
            <p:nvPr/>
          </p:nvSpPr>
          <p:spPr>
            <a:xfrm>
              <a:off x="5836464" y="1970440"/>
              <a:ext cx="457243" cy="4119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>
                  <a:solidFill>
                    <a:schemeClr val="bg1"/>
                  </a:solidFill>
                </a:rPr>
                <a:t>18</a:t>
              </a:r>
              <a:endParaRPr lang="ko-KR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8" name="타원 7"/>
            <p:cNvSpPr/>
            <p:nvPr/>
          </p:nvSpPr>
          <p:spPr>
            <a:xfrm>
              <a:off x="6359572" y="2560724"/>
              <a:ext cx="457243" cy="41197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26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9" name="타원 8"/>
            <p:cNvSpPr/>
            <p:nvPr/>
          </p:nvSpPr>
          <p:spPr>
            <a:xfrm>
              <a:off x="6065085" y="3312817"/>
              <a:ext cx="457243" cy="41197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22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0" name="타원 9"/>
            <p:cNvSpPr/>
            <p:nvPr/>
          </p:nvSpPr>
          <p:spPr>
            <a:xfrm>
              <a:off x="6588193" y="3928967"/>
              <a:ext cx="457243" cy="41197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24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1" name="타원 10"/>
            <p:cNvSpPr/>
            <p:nvPr/>
          </p:nvSpPr>
          <p:spPr>
            <a:xfrm>
              <a:off x="5282043" y="2560724"/>
              <a:ext cx="457243" cy="41197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</a:rPr>
                <a:t>7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직선 연결선 12"/>
            <p:cNvCxnSpPr>
              <a:stCxn id="6" idx="4"/>
              <a:endCxn id="7" idx="7"/>
            </p:cNvCxnSpPr>
            <p:nvPr/>
          </p:nvCxnSpPr>
          <p:spPr>
            <a:xfrm flipH="1">
              <a:off x="6226745" y="1688841"/>
              <a:ext cx="295584" cy="3419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>
              <a:stCxn id="7" idx="3"/>
              <a:endCxn id="11" idx="7"/>
            </p:cNvCxnSpPr>
            <p:nvPr/>
          </p:nvCxnSpPr>
          <p:spPr>
            <a:xfrm flipH="1">
              <a:off x="5672324" y="2322084"/>
              <a:ext cx="231102" cy="2989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연결선 18"/>
            <p:cNvCxnSpPr>
              <a:stCxn id="7" idx="5"/>
              <a:endCxn id="8" idx="1"/>
            </p:cNvCxnSpPr>
            <p:nvPr/>
          </p:nvCxnSpPr>
          <p:spPr>
            <a:xfrm>
              <a:off x="6226745" y="2322084"/>
              <a:ext cx="199789" cy="2989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직선 연결선 22"/>
            <p:cNvCxnSpPr>
              <a:stCxn id="8" idx="4"/>
              <a:endCxn id="9" idx="7"/>
            </p:cNvCxnSpPr>
            <p:nvPr/>
          </p:nvCxnSpPr>
          <p:spPr>
            <a:xfrm flipH="1">
              <a:off x="6455366" y="2972700"/>
              <a:ext cx="132828" cy="4004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>
              <a:endCxn id="10" idx="1"/>
            </p:cNvCxnSpPr>
            <p:nvPr/>
          </p:nvCxnSpPr>
          <p:spPr>
            <a:xfrm>
              <a:off x="6425986" y="3696090"/>
              <a:ext cx="229169" cy="2932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6847897" y="2607246"/>
              <a:ext cx="56778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err="1"/>
                <a:t>s</a:t>
              </a:r>
              <a:r>
                <a:rPr lang="en-US" altLang="ko-KR" sz="1000" dirty="0" err="1" smtClean="0"/>
                <a:t>ucc_p</a:t>
              </a:r>
              <a:endParaRPr lang="ko-KR" altLang="en-US" sz="1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640083" y="3376385"/>
              <a:ext cx="43633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err="1" smtClean="0"/>
                <a:t>succ</a:t>
              </a:r>
              <a:endParaRPr lang="ko-KR" altLang="en-US" sz="1000" dirty="0"/>
            </a:p>
          </p:txBody>
        </p:sp>
      </p:grpSp>
      <p:sp>
        <p:nvSpPr>
          <p:cNvPr id="31" name="직사각형 30"/>
          <p:cNvSpPr/>
          <p:nvPr/>
        </p:nvSpPr>
        <p:spPr>
          <a:xfrm>
            <a:off x="1463995" y="2526183"/>
            <a:ext cx="3023118" cy="481057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4" name="그룹 33"/>
          <p:cNvGrpSpPr/>
          <p:nvPr/>
        </p:nvGrpSpPr>
        <p:grpSpPr>
          <a:xfrm>
            <a:off x="9137710" y="388367"/>
            <a:ext cx="2133638" cy="2447928"/>
            <a:chOff x="5282043" y="1276865"/>
            <a:chExt cx="2133638" cy="2447928"/>
          </a:xfrm>
        </p:grpSpPr>
        <p:sp>
          <p:nvSpPr>
            <p:cNvPr id="35" name="타원 34"/>
            <p:cNvSpPr/>
            <p:nvPr/>
          </p:nvSpPr>
          <p:spPr>
            <a:xfrm>
              <a:off x="6293707" y="1276865"/>
              <a:ext cx="457243" cy="41197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35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6" name="타원 35"/>
            <p:cNvSpPr/>
            <p:nvPr/>
          </p:nvSpPr>
          <p:spPr>
            <a:xfrm>
              <a:off x="5836464" y="1970440"/>
              <a:ext cx="457243" cy="4119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>
                  <a:solidFill>
                    <a:schemeClr val="bg1"/>
                  </a:solidFill>
                </a:rPr>
                <a:t>22</a:t>
              </a:r>
              <a:endParaRPr lang="ko-KR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37" name="타원 36"/>
            <p:cNvSpPr/>
            <p:nvPr/>
          </p:nvSpPr>
          <p:spPr>
            <a:xfrm>
              <a:off x="6359572" y="2560724"/>
              <a:ext cx="457243" cy="41197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26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8" name="타원 37"/>
            <p:cNvSpPr/>
            <p:nvPr/>
          </p:nvSpPr>
          <p:spPr>
            <a:xfrm>
              <a:off x="6065085" y="3312817"/>
              <a:ext cx="457243" cy="41197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24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40" name="타원 39"/>
            <p:cNvSpPr/>
            <p:nvPr/>
          </p:nvSpPr>
          <p:spPr>
            <a:xfrm>
              <a:off x="5282043" y="2560724"/>
              <a:ext cx="457243" cy="41197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</a:rPr>
                <a:t>7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41" name="직선 연결선 40"/>
            <p:cNvCxnSpPr>
              <a:stCxn id="35" idx="4"/>
              <a:endCxn id="36" idx="7"/>
            </p:cNvCxnSpPr>
            <p:nvPr/>
          </p:nvCxnSpPr>
          <p:spPr>
            <a:xfrm flipH="1">
              <a:off x="6226745" y="1688841"/>
              <a:ext cx="295584" cy="3419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연결선 41"/>
            <p:cNvCxnSpPr>
              <a:stCxn id="36" idx="3"/>
              <a:endCxn id="40" idx="7"/>
            </p:cNvCxnSpPr>
            <p:nvPr/>
          </p:nvCxnSpPr>
          <p:spPr>
            <a:xfrm flipH="1">
              <a:off x="5672324" y="2322084"/>
              <a:ext cx="231102" cy="2989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직선 연결선 42"/>
            <p:cNvCxnSpPr>
              <a:stCxn id="36" idx="5"/>
              <a:endCxn id="37" idx="1"/>
            </p:cNvCxnSpPr>
            <p:nvPr/>
          </p:nvCxnSpPr>
          <p:spPr>
            <a:xfrm>
              <a:off x="6226745" y="2322084"/>
              <a:ext cx="199789" cy="2989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직선 연결선 43"/>
            <p:cNvCxnSpPr>
              <a:stCxn id="37" idx="4"/>
              <a:endCxn id="38" idx="7"/>
            </p:cNvCxnSpPr>
            <p:nvPr/>
          </p:nvCxnSpPr>
          <p:spPr>
            <a:xfrm flipH="1">
              <a:off x="6455366" y="2972700"/>
              <a:ext cx="132828" cy="4004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6847897" y="2607246"/>
              <a:ext cx="56778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err="1"/>
                <a:t>s</a:t>
              </a:r>
              <a:r>
                <a:rPr lang="en-US" altLang="ko-KR" sz="1000" dirty="0" err="1" smtClean="0"/>
                <a:t>ucc_p</a:t>
              </a:r>
              <a:endParaRPr lang="ko-KR" altLang="en-US" sz="10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640083" y="3376385"/>
              <a:ext cx="43633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err="1" smtClean="0"/>
                <a:t>succ</a:t>
              </a:r>
              <a:endParaRPr lang="ko-KR" altLang="en-US" sz="1000" dirty="0"/>
            </a:p>
          </p:txBody>
        </p:sp>
      </p:grpSp>
      <p:sp>
        <p:nvSpPr>
          <p:cNvPr id="48" name="직사각형 47"/>
          <p:cNvSpPr/>
          <p:nvPr/>
        </p:nvSpPr>
        <p:spPr>
          <a:xfrm>
            <a:off x="5460858" y="139959"/>
            <a:ext cx="6025126" cy="3452326"/>
          </a:xfrm>
          <a:prstGeom prst="rect">
            <a:avLst/>
          </a:pr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오각형 48"/>
          <p:cNvSpPr/>
          <p:nvPr/>
        </p:nvSpPr>
        <p:spPr>
          <a:xfrm>
            <a:off x="8220946" y="1493918"/>
            <a:ext cx="526483" cy="471051"/>
          </a:xfrm>
          <a:prstGeom prst="homePlat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직사각형 49"/>
          <p:cNvSpPr/>
          <p:nvPr/>
        </p:nvSpPr>
        <p:spPr>
          <a:xfrm>
            <a:off x="1463995" y="3006336"/>
            <a:ext cx="3023118" cy="481057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1" name="그룹 50"/>
          <p:cNvGrpSpPr/>
          <p:nvPr/>
        </p:nvGrpSpPr>
        <p:grpSpPr>
          <a:xfrm>
            <a:off x="6017351" y="4048324"/>
            <a:ext cx="1715048" cy="2016994"/>
            <a:chOff x="5282043" y="1276865"/>
            <a:chExt cx="1715048" cy="2016994"/>
          </a:xfrm>
        </p:grpSpPr>
        <p:sp>
          <p:nvSpPr>
            <p:cNvPr id="52" name="타원 51"/>
            <p:cNvSpPr/>
            <p:nvPr/>
          </p:nvSpPr>
          <p:spPr>
            <a:xfrm>
              <a:off x="6293707" y="1276865"/>
              <a:ext cx="457243" cy="41197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35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3" name="타원 52"/>
            <p:cNvSpPr/>
            <p:nvPr/>
          </p:nvSpPr>
          <p:spPr>
            <a:xfrm>
              <a:off x="5836464" y="1970440"/>
              <a:ext cx="457243" cy="4119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>
                  <a:solidFill>
                    <a:schemeClr val="bg1"/>
                  </a:solidFill>
                </a:rPr>
                <a:t>18</a:t>
              </a:r>
              <a:endParaRPr lang="ko-KR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54" name="타원 53"/>
            <p:cNvSpPr/>
            <p:nvPr/>
          </p:nvSpPr>
          <p:spPr>
            <a:xfrm>
              <a:off x="6359572" y="2560724"/>
              <a:ext cx="457243" cy="41197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26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7" name="타원 56"/>
            <p:cNvSpPr/>
            <p:nvPr/>
          </p:nvSpPr>
          <p:spPr>
            <a:xfrm>
              <a:off x="5282043" y="2560724"/>
              <a:ext cx="457243" cy="41197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</a:rPr>
                <a:t>7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58" name="직선 연결선 57"/>
            <p:cNvCxnSpPr>
              <a:stCxn id="52" idx="4"/>
              <a:endCxn id="53" idx="7"/>
            </p:cNvCxnSpPr>
            <p:nvPr/>
          </p:nvCxnSpPr>
          <p:spPr>
            <a:xfrm flipH="1">
              <a:off x="6226745" y="1688841"/>
              <a:ext cx="295584" cy="3419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직선 연결선 58"/>
            <p:cNvCxnSpPr>
              <a:stCxn id="53" idx="3"/>
              <a:endCxn id="57" idx="7"/>
            </p:cNvCxnSpPr>
            <p:nvPr/>
          </p:nvCxnSpPr>
          <p:spPr>
            <a:xfrm flipH="1">
              <a:off x="5672324" y="2322084"/>
              <a:ext cx="231102" cy="2989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직선 연결선 59"/>
            <p:cNvCxnSpPr>
              <a:stCxn id="53" idx="5"/>
              <a:endCxn id="54" idx="1"/>
            </p:cNvCxnSpPr>
            <p:nvPr/>
          </p:nvCxnSpPr>
          <p:spPr>
            <a:xfrm>
              <a:off x="6226745" y="2322084"/>
              <a:ext cx="199789" cy="2989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직선 연결선 60"/>
            <p:cNvCxnSpPr>
              <a:stCxn id="54" idx="5"/>
              <a:endCxn id="66" idx="0"/>
            </p:cNvCxnSpPr>
            <p:nvPr/>
          </p:nvCxnSpPr>
          <p:spPr>
            <a:xfrm>
              <a:off x="6749853" y="2912368"/>
              <a:ext cx="247238" cy="3814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6291404" y="2008228"/>
              <a:ext cx="56778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err="1"/>
                <a:t>s</a:t>
              </a:r>
              <a:r>
                <a:rPr lang="en-US" altLang="ko-KR" sz="1000" dirty="0" err="1" smtClean="0"/>
                <a:t>ucc_p</a:t>
              </a:r>
              <a:endParaRPr lang="ko-KR" altLang="en-US" sz="10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923234" y="2667419"/>
              <a:ext cx="43633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err="1" smtClean="0"/>
                <a:t>succ</a:t>
              </a:r>
              <a:endParaRPr lang="ko-KR" altLang="en-US" sz="1000" dirty="0"/>
            </a:p>
          </p:txBody>
        </p:sp>
      </p:grpSp>
      <p:sp>
        <p:nvSpPr>
          <p:cNvPr id="66" name="타원 65"/>
          <p:cNvSpPr/>
          <p:nvPr/>
        </p:nvSpPr>
        <p:spPr>
          <a:xfrm>
            <a:off x="7503777" y="6065318"/>
            <a:ext cx="457243" cy="4119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30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72" name="오각형 71"/>
          <p:cNvSpPr/>
          <p:nvPr/>
        </p:nvSpPr>
        <p:spPr>
          <a:xfrm>
            <a:off x="8314842" y="4795330"/>
            <a:ext cx="526483" cy="471051"/>
          </a:xfrm>
          <a:prstGeom prst="homePlat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3" name="그룹 72"/>
          <p:cNvGrpSpPr/>
          <p:nvPr/>
        </p:nvGrpSpPr>
        <p:grpSpPr>
          <a:xfrm>
            <a:off x="9199178" y="3978795"/>
            <a:ext cx="1577145" cy="1695835"/>
            <a:chOff x="5282043" y="1276865"/>
            <a:chExt cx="1577145" cy="1695835"/>
          </a:xfrm>
        </p:grpSpPr>
        <p:sp>
          <p:nvSpPr>
            <p:cNvPr id="74" name="타원 73"/>
            <p:cNvSpPr/>
            <p:nvPr/>
          </p:nvSpPr>
          <p:spPr>
            <a:xfrm>
              <a:off x="6293707" y="1276865"/>
              <a:ext cx="457243" cy="41197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35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75" name="타원 74"/>
            <p:cNvSpPr/>
            <p:nvPr/>
          </p:nvSpPr>
          <p:spPr>
            <a:xfrm>
              <a:off x="5836464" y="1970440"/>
              <a:ext cx="457243" cy="4119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>
                  <a:solidFill>
                    <a:schemeClr val="bg1"/>
                  </a:solidFill>
                </a:rPr>
                <a:t>26</a:t>
              </a:r>
              <a:endParaRPr lang="ko-KR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76" name="타원 75"/>
            <p:cNvSpPr/>
            <p:nvPr/>
          </p:nvSpPr>
          <p:spPr>
            <a:xfrm>
              <a:off x="6359572" y="2560724"/>
              <a:ext cx="457243" cy="41197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30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77" name="타원 76"/>
            <p:cNvSpPr/>
            <p:nvPr/>
          </p:nvSpPr>
          <p:spPr>
            <a:xfrm>
              <a:off x="5282043" y="2560724"/>
              <a:ext cx="457243" cy="41197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</a:rPr>
                <a:t>7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78" name="직선 연결선 77"/>
            <p:cNvCxnSpPr>
              <a:stCxn id="74" idx="4"/>
              <a:endCxn id="75" idx="7"/>
            </p:cNvCxnSpPr>
            <p:nvPr/>
          </p:nvCxnSpPr>
          <p:spPr>
            <a:xfrm flipH="1">
              <a:off x="6226745" y="1688841"/>
              <a:ext cx="295584" cy="3419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직선 연결선 78"/>
            <p:cNvCxnSpPr>
              <a:stCxn id="75" idx="3"/>
              <a:endCxn id="77" idx="7"/>
            </p:cNvCxnSpPr>
            <p:nvPr/>
          </p:nvCxnSpPr>
          <p:spPr>
            <a:xfrm flipH="1">
              <a:off x="5672324" y="2322084"/>
              <a:ext cx="231102" cy="2989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직선 연결선 79"/>
            <p:cNvCxnSpPr>
              <a:stCxn id="75" idx="5"/>
              <a:endCxn id="76" idx="1"/>
            </p:cNvCxnSpPr>
            <p:nvPr/>
          </p:nvCxnSpPr>
          <p:spPr>
            <a:xfrm>
              <a:off x="6226745" y="2322084"/>
              <a:ext cx="199789" cy="2989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6291404" y="2008228"/>
              <a:ext cx="56778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err="1"/>
                <a:t>s</a:t>
              </a:r>
              <a:r>
                <a:rPr lang="en-US" altLang="ko-KR" sz="1000" dirty="0" err="1" smtClean="0"/>
                <a:t>ucc_p</a:t>
              </a:r>
              <a:endParaRPr lang="ko-KR" altLang="en-US" sz="10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923234" y="2667419"/>
              <a:ext cx="43633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err="1" smtClean="0"/>
                <a:t>succ</a:t>
              </a:r>
              <a:endParaRPr lang="ko-KR" altLang="en-US" sz="1000" dirty="0"/>
            </a:p>
          </p:txBody>
        </p:sp>
      </p:grpSp>
      <p:sp>
        <p:nvSpPr>
          <p:cNvPr id="86" name="직사각형 85"/>
          <p:cNvSpPr/>
          <p:nvPr/>
        </p:nvSpPr>
        <p:spPr>
          <a:xfrm>
            <a:off x="5460858" y="3840693"/>
            <a:ext cx="6025126" cy="2829359"/>
          </a:xfrm>
          <a:prstGeom prst="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9" name="직선 화살표 연결선 88"/>
          <p:cNvCxnSpPr>
            <a:stCxn id="31" idx="3"/>
            <a:endCxn id="48" idx="1"/>
          </p:cNvCxnSpPr>
          <p:nvPr/>
        </p:nvCxnSpPr>
        <p:spPr>
          <a:xfrm flipV="1">
            <a:off x="4487113" y="1866122"/>
            <a:ext cx="973745" cy="90059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직선 화살표 연결선 89"/>
          <p:cNvCxnSpPr>
            <a:endCxn id="86" idx="1"/>
          </p:cNvCxnSpPr>
          <p:nvPr/>
        </p:nvCxnSpPr>
        <p:spPr>
          <a:xfrm>
            <a:off x="4503544" y="3181704"/>
            <a:ext cx="957314" cy="2073669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모서리가 둥근 직사각형 92"/>
          <p:cNvSpPr/>
          <p:nvPr/>
        </p:nvSpPr>
        <p:spPr>
          <a:xfrm>
            <a:off x="1463995" y="3676261"/>
            <a:ext cx="1848372" cy="233266"/>
          </a:xfrm>
          <a:prstGeom prst="round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7" name="꺾인 연결선 96"/>
          <p:cNvCxnSpPr/>
          <p:nvPr/>
        </p:nvCxnSpPr>
        <p:spPr>
          <a:xfrm flipV="1">
            <a:off x="3312367" y="1475256"/>
            <a:ext cx="6608386" cy="2281459"/>
          </a:xfrm>
          <a:prstGeom prst="bentConnector2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꺾인 연결선 100"/>
          <p:cNvCxnSpPr>
            <a:stCxn id="93" idx="3"/>
            <a:endCxn id="75" idx="0"/>
          </p:cNvCxnSpPr>
          <p:nvPr/>
        </p:nvCxnSpPr>
        <p:spPr>
          <a:xfrm>
            <a:off x="3312367" y="3792894"/>
            <a:ext cx="6669854" cy="879476"/>
          </a:xfrm>
          <a:prstGeom prst="bentConnector2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4648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28</Words>
  <Application>Microsoft Office PowerPoint</Application>
  <PresentationFormat>와이드스크린</PresentationFormat>
  <Paragraphs>28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shjung</dc:creator>
  <cp:lastModifiedBy>shjung</cp:lastModifiedBy>
  <cp:revision>12</cp:revision>
  <dcterms:created xsi:type="dcterms:W3CDTF">2016-05-30T06:22:41Z</dcterms:created>
  <dcterms:modified xsi:type="dcterms:W3CDTF">2016-05-30T06:53:50Z</dcterms:modified>
</cp:coreProperties>
</file>