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67EB-FA81-4E47-9256-3530B894E79B}" type="datetimeFigureOut">
              <a:rPr lang="ko-KR" altLang="en-US" smtClean="0"/>
              <a:t>2019-06-10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B077-53A0-432E-B35F-AD7A2ADF46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4384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67EB-FA81-4E47-9256-3530B894E79B}" type="datetimeFigureOut">
              <a:rPr lang="ko-KR" altLang="en-US" smtClean="0"/>
              <a:t>2019-06-10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B077-53A0-432E-B35F-AD7A2ADF46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468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67EB-FA81-4E47-9256-3530B894E79B}" type="datetimeFigureOut">
              <a:rPr lang="ko-KR" altLang="en-US" smtClean="0"/>
              <a:t>2019-06-10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B077-53A0-432E-B35F-AD7A2ADF46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517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67EB-FA81-4E47-9256-3530B894E79B}" type="datetimeFigureOut">
              <a:rPr lang="ko-KR" altLang="en-US" smtClean="0"/>
              <a:t>2019-06-10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B077-53A0-432E-B35F-AD7A2ADF46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362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67EB-FA81-4E47-9256-3530B894E79B}" type="datetimeFigureOut">
              <a:rPr lang="ko-KR" altLang="en-US" smtClean="0"/>
              <a:t>2019-06-10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B077-53A0-432E-B35F-AD7A2ADF46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375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67EB-FA81-4E47-9256-3530B894E79B}" type="datetimeFigureOut">
              <a:rPr lang="ko-KR" altLang="en-US" smtClean="0"/>
              <a:t>2019-06-10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B077-53A0-432E-B35F-AD7A2ADF46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0979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67EB-FA81-4E47-9256-3530B894E79B}" type="datetimeFigureOut">
              <a:rPr lang="ko-KR" altLang="en-US" smtClean="0"/>
              <a:t>2019-06-10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B077-53A0-432E-B35F-AD7A2ADF46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6302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67EB-FA81-4E47-9256-3530B894E79B}" type="datetimeFigureOut">
              <a:rPr lang="ko-KR" altLang="en-US" smtClean="0"/>
              <a:t>2019-06-10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B077-53A0-432E-B35F-AD7A2ADF46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3761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67EB-FA81-4E47-9256-3530B894E79B}" type="datetimeFigureOut">
              <a:rPr lang="ko-KR" altLang="en-US" smtClean="0"/>
              <a:t>2019-06-10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B077-53A0-432E-B35F-AD7A2ADF46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401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67EB-FA81-4E47-9256-3530B894E79B}" type="datetimeFigureOut">
              <a:rPr lang="ko-KR" altLang="en-US" smtClean="0"/>
              <a:t>2019-06-10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B077-53A0-432E-B35F-AD7A2ADF46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4769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67EB-FA81-4E47-9256-3530B894E79B}" type="datetimeFigureOut">
              <a:rPr lang="ko-KR" altLang="en-US" smtClean="0"/>
              <a:t>2019-06-10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B077-53A0-432E-B35F-AD7A2ADF46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734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A67EB-FA81-4E47-9256-3530B894E79B}" type="datetimeFigureOut">
              <a:rPr lang="ko-KR" altLang="en-US" smtClean="0"/>
              <a:t>2019-06-10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8B077-53A0-432E-B35F-AD7A2ADF46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147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5299" y="310784"/>
            <a:ext cx="1358064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int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num</a:t>
            </a:r>
            <a:r>
              <a:rPr lang="en-US" altLang="ko-KR" dirty="0" smtClean="0"/>
              <a:t>;</a:t>
            </a:r>
          </a:p>
          <a:p>
            <a:r>
              <a:rPr lang="en-US" altLang="ko-KR" dirty="0" err="1"/>
              <a:t>i</a:t>
            </a:r>
            <a:r>
              <a:rPr lang="en-US" altLang="ko-KR" dirty="0" err="1" smtClean="0"/>
              <a:t>nt</a:t>
            </a:r>
            <a:r>
              <a:rPr lang="en-US" altLang="ko-KR" dirty="0" smtClean="0"/>
              <a:t> v=2;</a:t>
            </a:r>
          </a:p>
          <a:p>
            <a:r>
              <a:rPr lang="en-US" altLang="ko-KR" dirty="0" err="1"/>
              <a:t>i</a:t>
            </a:r>
            <a:r>
              <a:rPr lang="en-US" altLang="ko-KR" dirty="0" err="1" smtClean="0"/>
              <a:t>nt</a:t>
            </a:r>
            <a:r>
              <a:rPr lang="en-US" altLang="ko-KR" dirty="0" smtClean="0"/>
              <a:t> *p;</a:t>
            </a:r>
          </a:p>
          <a:p>
            <a:endParaRPr lang="en-US" altLang="ko-KR" dirty="0"/>
          </a:p>
          <a:p>
            <a:r>
              <a:rPr lang="en-US" altLang="ko-KR" dirty="0" err="1" smtClean="0"/>
              <a:t>num</a:t>
            </a:r>
            <a:r>
              <a:rPr lang="en-US" altLang="ko-KR" dirty="0" smtClean="0"/>
              <a:t>=8;</a:t>
            </a:r>
          </a:p>
          <a:p>
            <a:r>
              <a:rPr lang="en-US" altLang="ko-KR" dirty="0" smtClean="0"/>
              <a:t>p = &amp;</a:t>
            </a:r>
            <a:r>
              <a:rPr lang="en-US" altLang="ko-KR" dirty="0" err="1" smtClean="0"/>
              <a:t>num</a:t>
            </a:r>
            <a:r>
              <a:rPr lang="en-US" altLang="ko-KR" dirty="0" smtClean="0"/>
              <a:t>;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45173" y="1426466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v</a:t>
            </a:r>
            <a:r>
              <a:rPr lang="en-US" altLang="ko-KR" dirty="0" smtClean="0"/>
              <a:t>=*p++;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901630" y="1441027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v</a:t>
            </a:r>
            <a:r>
              <a:rPr lang="en-US" altLang="ko-KR" dirty="0" smtClean="0"/>
              <a:t>=(*p)++;</a:t>
            </a:r>
            <a:endParaRPr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129734" y="1441027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v</a:t>
            </a:r>
            <a:r>
              <a:rPr lang="en-US" altLang="ko-KR" dirty="0" smtClean="0"/>
              <a:t>=*++p;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956478" y="1426466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v</a:t>
            </a:r>
            <a:r>
              <a:rPr lang="en-US" altLang="ko-KR" dirty="0" smtClean="0"/>
              <a:t>=++*p;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775110" y="2182057"/>
            <a:ext cx="1783791" cy="43844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775110" y="2966715"/>
            <a:ext cx="1783791" cy="3505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775110" y="5156331"/>
            <a:ext cx="1783791" cy="3505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24860" y="3036992"/>
            <a:ext cx="4053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100</a:t>
            </a:r>
            <a:endParaRPr lang="ko-KR" alt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24860" y="419764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200</a:t>
            </a:r>
            <a:endParaRPr lang="ko-KR" alt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24860" y="5226608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300</a:t>
            </a:r>
            <a:endParaRPr lang="ko-KR" alt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85094" y="3000223"/>
            <a:ext cx="460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err="1" smtClean="0">
                <a:solidFill>
                  <a:srgbClr val="FF0000"/>
                </a:solidFill>
              </a:rPr>
              <a:t>num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5224" y="4167933"/>
            <a:ext cx="239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srgbClr val="FF0000"/>
                </a:solidFill>
              </a:rPr>
              <a:t>v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5224" y="5189839"/>
            <a:ext cx="2560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rgbClr val="FF0000"/>
                </a:solidFill>
              </a:rPr>
              <a:t>p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57901" y="297111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8</a:t>
            </a:r>
            <a:endParaRPr lang="ko-KR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406681" y="5165107"/>
            <a:ext cx="520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00</a:t>
            </a:r>
            <a:endParaRPr lang="ko-KR" altLang="en-US" dirty="0"/>
          </a:p>
        </p:txBody>
      </p:sp>
      <p:sp>
        <p:nvSpPr>
          <p:cNvPr id="26" name="직사각형 25"/>
          <p:cNvSpPr/>
          <p:nvPr/>
        </p:nvSpPr>
        <p:spPr>
          <a:xfrm>
            <a:off x="3108137" y="2188127"/>
            <a:ext cx="1783790" cy="43844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3108137" y="2972785"/>
            <a:ext cx="1783790" cy="3505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2757886" y="3009554"/>
            <a:ext cx="4053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100</a:t>
            </a:r>
            <a:endParaRPr lang="ko-KR" alt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2757886" y="417020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200</a:t>
            </a:r>
            <a:endParaRPr lang="ko-KR" altLang="en-US" sz="1200" dirty="0"/>
          </a:p>
        </p:txBody>
      </p:sp>
      <p:sp>
        <p:nvSpPr>
          <p:cNvPr id="30" name="직사각형 29"/>
          <p:cNvSpPr/>
          <p:nvPr/>
        </p:nvSpPr>
        <p:spPr>
          <a:xfrm>
            <a:off x="3108136" y="4114579"/>
            <a:ext cx="1783790" cy="3505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3108136" y="5162401"/>
            <a:ext cx="1783790" cy="3505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2757886" y="519917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300</a:t>
            </a:r>
            <a:endParaRPr lang="ko-KR" alt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3882582" y="295579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8</a:t>
            </a:r>
            <a:endParaRPr lang="ko-KR" alt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882582" y="4102857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8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739707" y="5171177"/>
            <a:ext cx="520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104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5510219" y="2188126"/>
            <a:ext cx="1783790" cy="43844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직사각형 57"/>
          <p:cNvSpPr/>
          <p:nvPr/>
        </p:nvSpPr>
        <p:spPr>
          <a:xfrm>
            <a:off x="5510219" y="2972784"/>
            <a:ext cx="1783790" cy="3505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TextBox 58"/>
          <p:cNvSpPr txBox="1"/>
          <p:nvPr/>
        </p:nvSpPr>
        <p:spPr>
          <a:xfrm>
            <a:off x="5159968" y="3009553"/>
            <a:ext cx="4053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100</a:t>
            </a:r>
            <a:endParaRPr lang="ko-KR" altLang="en-US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5159968" y="4170203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200</a:t>
            </a:r>
            <a:endParaRPr lang="ko-KR" altLang="en-US" sz="1200" dirty="0"/>
          </a:p>
        </p:txBody>
      </p:sp>
      <p:sp>
        <p:nvSpPr>
          <p:cNvPr id="61" name="직사각형 60"/>
          <p:cNvSpPr/>
          <p:nvPr/>
        </p:nvSpPr>
        <p:spPr>
          <a:xfrm>
            <a:off x="5510218" y="4114578"/>
            <a:ext cx="1783790" cy="3505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직사각형 61"/>
          <p:cNvSpPr/>
          <p:nvPr/>
        </p:nvSpPr>
        <p:spPr>
          <a:xfrm>
            <a:off x="5510218" y="5162400"/>
            <a:ext cx="1783790" cy="3505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TextBox 62"/>
          <p:cNvSpPr txBox="1"/>
          <p:nvPr/>
        </p:nvSpPr>
        <p:spPr>
          <a:xfrm>
            <a:off x="5159968" y="5199169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300</a:t>
            </a:r>
            <a:endParaRPr lang="ko-KR" altLang="en-US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6303714" y="295579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9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303714" y="410285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8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141789" y="5171176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100</a:t>
            </a:r>
            <a:endParaRPr lang="ko-KR" altLang="en-US" dirty="0"/>
          </a:p>
        </p:txBody>
      </p:sp>
      <p:sp>
        <p:nvSpPr>
          <p:cNvPr id="70" name="직사각형 69"/>
          <p:cNvSpPr/>
          <p:nvPr/>
        </p:nvSpPr>
        <p:spPr>
          <a:xfrm>
            <a:off x="7934449" y="2182057"/>
            <a:ext cx="1783790" cy="43844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직사각형 70"/>
          <p:cNvSpPr/>
          <p:nvPr/>
        </p:nvSpPr>
        <p:spPr>
          <a:xfrm>
            <a:off x="7934449" y="2966715"/>
            <a:ext cx="1783790" cy="3505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2" name="TextBox 71"/>
          <p:cNvSpPr txBox="1"/>
          <p:nvPr/>
        </p:nvSpPr>
        <p:spPr>
          <a:xfrm>
            <a:off x="7584198" y="3003484"/>
            <a:ext cx="4053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100</a:t>
            </a:r>
            <a:endParaRPr lang="ko-KR" altLang="en-US" sz="1200" dirty="0"/>
          </a:p>
        </p:txBody>
      </p:sp>
      <p:sp>
        <p:nvSpPr>
          <p:cNvPr id="73" name="TextBox 72"/>
          <p:cNvSpPr txBox="1"/>
          <p:nvPr/>
        </p:nvSpPr>
        <p:spPr>
          <a:xfrm>
            <a:off x="7584198" y="4164134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200</a:t>
            </a:r>
            <a:endParaRPr lang="ko-KR" altLang="en-US" sz="1200" dirty="0"/>
          </a:p>
        </p:txBody>
      </p:sp>
      <p:sp>
        <p:nvSpPr>
          <p:cNvPr id="74" name="직사각형 73"/>
          <p:cNvSpPr/>
          <p:nvPr/>
        </p:nvSpPr>
        <p:spPr>
          <a:xfrm>
            <a:off x="7934448" y="4108509"/>
            <a:ext cx="1783790" cy="3505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직사각형 74"/>
          <p:cNvSpPr/>
          <p:nvPr/>
        </p:nvSpPr>
        <p:spPr>
          <a:xfrm>
            <a:off x="7934448" y="5156331"/>
            <a:ext cx="1783790" cy="3505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TextBox 75"/>
          <p:cNvSpPr txBox="1"/>
          <p:nvPr/>
        </p:nvSpPr>
        <p:spPr>
          <a:xfrm>
            <a:off x="7584198" y="51931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300</a:t>
            </a:r>
            <a:endParaRPr lang="ko-KR" altLang="en-US" sz="1200" dirty="0"/>
          </a:p>
        </p:txBody>
      </p:sp>
      <p:sp>
        <p:nvSpPr>
          <p:cNvPr id="81" name="TextBox 80"/>
          <p:cNvSpPr txBox="1"/>
          <p:nvPr/>
        </p:nvSpPr>
        <p:spPr>
          <a:xfrm>
            <a:off x="8566019" y="5165107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104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10248556" y="2167496"/>
            <a:ext cx="1783790" cy="43844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직사각형 86"/>
          <p:cNvSpPr/>
          <p:nvPr/>
        </p:nvSpPr>
        <p:spPr>
          <a:xfrm>
            <a:off x="10248556" y="2952154"/>
            <a:ext cx="1783790" cy="3505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TextBox 87"/>
          <p:cNvSpPr txBox="1"/>
          <p:nvPr/>
        </p:nvSpPr>
        <p:spPr>
          <a:xfrm>
            <a:off x="9898305" y="2988923"/>
            <a:ext cx="4053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100</a:t>
            </a:r>
            <a:endParaRPr lang="ko-KR" altLang="en-US" sz="1200" dirty="0"/>
          </a:p>
        </p:txBody>
      </p:sp>
      <p:sp>
        <p:nvSpPr>
          <p:cNvPr id="89" name="TextBox 88"/>
          <p:cNvSpPr txBox="1"/>
          <p:nvPr/>
        </p:nvSpPr>
        <p:spPr>
          <a:xfrm>
            <a:off x="9898305" y="4149573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200</a:t>
            </a:r>
            <a:endParaRPr lang="ko-KR" altLang="en-US" sz="1200" dirty="0"/>
          </a:p>
        </p:txBody>
      </p:sp>
      <p:sp>
        <p:nvSpPr>
          <p:cNvPr id="90" name="직사각형 89"/>
          <p:cNvSpPr/>
          <p:nvPr/>
        </p:nvSpPr>
        <p:spPr>
          <a:xfrm>
            <a:off x="10248555" y="4093948"/>
            <a:ext cx="1783790" cy="3505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직사각형 90"/>
          <p:cNvSpPr/>
          <p:nvPr/>
        </p:nvSpPr>
        <p:spPr>
          <a:xfrm>
            <a:off x="10248555" y="5141770"/>
            <a:ext cx="1783790" cy="3505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TextBox 91"/>
          <p:cNvSpPr txBox="1"/>
          <p:nvPr/>
        </p:nvSpPr>
        <p:spPr>
          <a:xfrm>
            <a:off x="9898305" y="5178539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300</a:t>
            </a:r>
            <a:endParaRPr lang="ko-KR" altLang="en-US" sz="1200" dirty="0"/>
          </a:p>
        </p:txBody>
      </p:sp>
      <p:sp>
        <p:nvSpPr>
          <p:cNvPr id="95" name="TextBox 94"/>
          <p:cNvSpPr txBox="1"/>
          <p:nvPr/>
        </p:nvSpPr>
        <p:spPr>
          <a:xfrm>
            <a:off x="10984901" y="293516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9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0997161" y="408215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9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0880126" y="5150546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100</a:t>
            </a:r>
            <a:endParaRPr lang="ko-KR" alt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1542894" y="411958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00" name="직사각형 99"/>
          <p:cNvSpPr/>
          <p:nvPr/>
        </p:nvSpPr>
        <p:spPr>
          <a:xfrm>
            <a:off x="774932" y="4124063"/>
            <a:ext cx="1783790" cy="3505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TextBox 100"/>
          <p:cNvSpPr txBox="1"/>
          <p:nvPr/>
        </p:nvSpPr>
        <p:spPr>
          <a:xfrm>
            <a:off x="8666545" y="295562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8</a:t>
            </a:r>
            <a:endParaRPr lang="ko-KR" alt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8666545" y="410268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5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772436" y="3313991"/>
            <a:ext cx="1783790" cy="3505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4" name="직사각형 103"/>
          <p:cNvSpPr/>
          <p:nvPr/>
        </p:nvSpPr>
        <p:spPr>
          <a:xfrm>
            <a:off x="3115118" y="3324565"/>
            <a:ext cx="1783790" cy="3505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직사각형 104"/>
          <p:cNvSpPr/>
          <p:nvPr/>
        </p:nvSpPr>
        <p:spPr>
          <a:xfrm>
            <a:off x="5510217" y="3324564"/>
            <a:ext cx="1783790" cy="3505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직사각형 105"/>
          <p:cNvSpPr/>
          <p:nvPr/>
        </p:nvSpPr>
        <p:spPr>
          <a:xfrm>
            <a:off x="7934934" y="3313991"/>
            <a:ext cx="1783790" cy="3505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7" name="직사각형 106"/>
          <p:cNvSpPr/>
          <p:nvPr/>
        </p:nvSpPr>
        <p:spPr>
          <a:xfrm>
            <a:off x="10245881" y="3313991"/>
            <a:ext cx="1783790" cy="3505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TextBox 107"/>
          <p:cNvSpPr txBox="1"/>
          <p:nvPr/>
        </p:nvSpPr>
        <p:spPr>
          <a:xfrm>
            <a:off x="425475" y="3354022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104</a:t>
            </a:r>
            <a:endParaRPr lang="ko-KR" altLang="en-US" sz="1200" dirty="0"/>
          </a:p>
        </p:txBody>
      </p:sp>
      <p:sp>
        <p:nvSpPr>
          <p:cNvPr id="109" name="TextBox 108"/>
          <p:cNvSpPr txBox="1"/>
          <p:nvPr/>
        </p:nvSpPr>
        <p:spPr>
          <a:xfrm>
            <a:off x="2756287" y="336193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104</a:t>
            </a:r>
            <a:endParaRPr lang="ko-KR" altLang="en-US" sz="1200" dirty="0"/>
          </a:p>
        </p:txBody>
      </p:sp>
      <p:sp>
        <p:nvSpPr>
          <p:cNvPr id="110" name="TextBox 109"/>
          <p:cNvSpPr txBox="1"/>
          <p:nvPr/>
        </p:nvSpPr>
        <p:spPr>
          <a:xfrm>
            <a:off x="5159204" y="3371797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104</a:t>
            </a:r>
            <a:endParaRPr lang="ko-KR" altLang="en-US" sz="1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7584198" y="3365068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104</a:t>
            </a:r>
            <a:endParaRPr lang="ko-KR" altLang="en-US" sz="1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9902449" y="3371797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104</a:t>
            </a:r>
            <a:endParaRPr lang="ko-KR" altLang="en-US" sz="1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1557901" y="331399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5</a:t>
            </a:r>
            <a:endParaRPr lang="ko-KR" alt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3882582" y="3295197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5</a:t>
            </a:r>
            <a:endParaRPr lang="ko-KR" alt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6301524" y="330496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5</a:t>
            </a:r>
            <a:endParaRPr lang="ko-KR" alt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8663870" y="332456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5</a:t>
            </a:r>
            <a:endParaRPr lang="ko-KR" alt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10997161" y="331399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5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80030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76</Words>
  <Application>Microsoft Office PowerPoint</Application>
  <PresentationFormat>와이드스크린</PresentationFormat>
  <Paragraphs>53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shjung</dc:creator>
  <cp:lastModifiedBy>HANSUNG</cp:lastModifiedBy>
  <cp:revision>21</cp:revision>
  <dcterms:created xsi:type="dcterms:W3CDTF">2019-06-10T04:04:54Z</dcterms:created>
  <dcterms:modified xsi:type="dcterms:W3CDTF">2019-06-10T05:50:33Z</dcterms:modified>
</cp:coreProperties>
</file>